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diagrams/layout1.xml" ContentType="application/vnd.openxmlformats-officedocument.drawingml.diagramLayout+xml"/>
  <Override PartName="/ppt/diagrams/layout5.xml" ContentType="application/vnd.openxmlformats-officedocument.drawingml.diagramLayout+xml"/>
  <Override PartName="/ppt/slides/slide8.xml" ContentType="application/vnd.openxmlformats-officedocument.presentationml.slide+xml"/>
  <Override PartName="/ppt/diagrams/colors4.xml" ContentType="application/vnd.openxmlformats-officedocument.drawingml.diagramColors+xml"/>
  <Override PartName="/docProps/core.xml" ContentType="application/vnd.openxmlformats-package.core-properties+xml"/>
  <Override PartName="/ppt/slides/slide10.xml" ContentType="application/vnd.openxmlformats-officedocument.presentationml.slide+xml"/>
  <Override PartName="/docMetadata/LabelInfo.xml" ContentType="application/vnd.ms-office.classificationlabels+xml"/>
  <Override PartName="/ppt/diagrams/layout6.xml" ContentType="application/vnd.openxmlformats-officedocument.drawingml.diagramLayout+xml"/>
  <Override PartName="/docProps/app.xml" ContentType="application/vnd.openxmlformats-officedocument.extended-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5.xml" ContentType="application/vnd.openxmlformats-officedocument.drawingml.diagramColors+xml"/>
  <Override PartName="/ppt/notesMasters/notesMaster1.xml" ContentType="application/vnd.openxmlformats-officedocument.presentationml.notesMaster+xml"/>
  <Override PartName="/ppt/diagrams/colors6.xml" ContentType="application/vnd.openxmlformats-officedocument.drawingml.diagramColors+xml"/>
  <Override PartName="/ppt/theme/theme1.xml" ContentType="application/vnd.openxmlformats-officedocument.theme+xml"/>
  <Override PartName="/ppt/diagrams/quickStyle1.xml" ContentType="application/vnd.openxmlformats-officedocument.drawingml.diagramStyle+xml"/>
  <Override PartName="/ppt/diagrams/data1.xml" ContentType="application/vnd.openxmlformats-officedocument.drawingml.diagramData+xml"/>
  <Override PartName="/ppt/theme/theme2.xml" ContentType="application/vnd.openxmlformats-officedocument.theme+xml"/>
  <Override PartName="/ppt/diagrams/quickStyle2.xml" ContentType="application/vnd.openxmlformats-officedocument.drawingml.diagramStyle+xml"/>
  <Override PartName="/ppt/diagrams/data2.xml" ContentType="application/vnd.openxmlformats-officedocument.drawingml.diagramData+xml"/>
  <Override PartName="/ppt/diagrams/quickStyle3.xml" ContentType="application/vnd.openxmlformats-officedocument.drawingml.diagramStyle+xml"/>
  <Override PartName="/ppt/diagrams/data3.xml" ContentType="application/vnd.openxmlformats-officedocument.drawingml.diagramData+xml"/>
  <Override PartName="/ppt/diagrams/data4.xml" ContentType="application/vnd.openxmlformats-officedocument.drawingml.diagramData+xml"/>
  <Override PartName="/ppt/diagrams/quickStyle4.xml" ContentType="application/vnd.openxmlformats-officedocument.drawingml.diagramStyle+xml"/>
  <Override PartName="/ppt/diagrams/quickStyle5.xml" ContentType="application/vnd.openxmlformats-officedocument.drawingml.diagramStyle+xml"/>
  <Override PartName="/ppt/diagrams/data5.xml" ContentType="application/vnd.openxmlformats-officedocument.drawingml.diagramData+xml"/>
  <Override PartName="/ppt/diagrams/quickStyle6.xml" ContentType="application/vnd.openxmlformats-officedocument.drawingml.diagramStyle+xml"/>
  <Override PartName="/ppt/diagrams/data6.xml" ContentType="application/vnd.openxmlformats-officedocument.drawingml.diagramData+xml"/>
  <Override PartName="/ppt/slideLayouts/slideLayout6.xml" ContentType="application/vnd.openxmlformats-officedocument.presentationml.slideLayout+xml"/>
  <Override PartName="/ppt/diagrams/drawing1.xml" ContentType="application/vnd.ms-office.drawingml.diagramDrawing+xml"/>
  <Override PartName="/ppt/slideLayouts/slideLayout5.xml" ContentType="application/vnd.openxmlformats-officedocument.presentationml.slideLayout+xml"/>
  <Override PartName="/ppt/diagrams/drawing2.xml" ContentType="application/vnd.ms-office.drawingml.diagramDrawing+xml"/>
  <Override PartName="/ppt/slideLayouts/slideLayout4.xml" ContentType="application/vnd.openxmlformats-officedocument.presentationml.slideLayout+xml"/>
  <Override PartName="/ppt/diagrams/drawing3.xml" ContentType="application/vnd.ms-office.drawingml.diagramDrawing+xml"/>
  <Override PartName="/ppt/slideLayouts/slideLayout3.xml" ContentType="application/vnd.openxmlformats-officedocument.presentationml.slideLayout+xml"/>
  <Override PartName="/ppt/diagrams/drawing4.xml" ContentType="application/vnd.ms-office.drawingml.diagramDrawing+xml"/>
  <Override PartName="/ppt/slideLayouts/slideLayout2.xml" ContentType="application/vnd.openxmlformats-officedocument.presentationml.slideLayout+xml"/>
  <Override PartName="/ppt/diagrams/drawing5.xml" ContentType="application/vnd.ms-office.drawingml.diagramDrawing+xml"/>
  <Override PartName="/ppt/slideLayouts/slideLayout1.xml" ContentType="application/vnd.openxmlformats-officedocument.presentationml.slideLayout+xml"/>
  <Override PartName="/ppt/diagrams/drawing6.xml" ContentType="application/vnd.ms-office.drawingml.diagramDrawing+xml"/>
  <Override PartName="/ppt/diagrams/layout2.xml" ContentType="application/vnd.openxmlformats-officedocument.drawingml.diagramLayout+xml"/>
  <Override PartName="/ppt/slideLayouts/slideLayout10.xml" ContentType="application/vnd.openxmlformats-officedocument.presentationml.slideLayout+xml"/>
  <Override PartName="/ppt/diagrams/layout3.xml" ContentType="application/vnd.openxmlformats-officedocument.drawingml.diagramLayout+xml"/>
  <Override PartName="/ppt/slideLayouts/slideLayout11.xml" ContentType="application/vnd.openxmlformats-officedocument.presentationml.slideLayout+xml"/>
  <Override PartName="/ppt/slides/slide12.xml" ContentType="application/vnd.openxmlformats-officedocument.presentationml.slide+xml"/>
  <Override PartName="/ppt/diagrams/layout4.xml" ContentType="application/vnd.openxmlformats-officedocument.drawingml.diagramLayout+xml"/>
  <Override PartName="/ppt/slides/slide9.xml" ContentType="application/vnd.openxmlformats-officedocument.presentationml.slide+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s/slide1.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changesInfos/changesInfo1.xml" ContentType="application/vnd.ms-powerpoint.changesinfo+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3" r:id="rId8"/>
    <p:sldId id="264" r:id="rId9"/>
    <p:sldId id="265" r:id="rId10"/>
    <p:sldId id="273" r:id="rId11"/>
    <p:sldId id="272" r:id="rId12"/>
    <p:sldId id="271" r:id="rId13"/>
    <p:sldId id="270" r:id="rId14"/>
    <p:sldId id="269" r:id="rId15"/>
    <p:sldId id="267" r:id="rId16"/>
    <p:sldId id="268"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werda, Durk" userId="f95fd631-9d30-4a49-b215-8a66612a48fe" providerId="ADAL" clId="{1668ED96-6A6A-4A0B-9C43-98DA4D748825}"/>
    <pc:docChg chg="undo custSel addSld delSld modSld">
      <pc:chgData name="Holwerda, Durk" userId="f95fd631-9d30-4a49-b215-8a66612a48fe" providerId="ADAL" clId="{1668ED96-6A6A-4A0B-9C43-98DA4D748825}" dt="2026-05-07T17:22:47.856" v="545" actId="20577"/>
      <pc:docMkLst>
        <pc:docMk/>
      </pc:docMkLst>
      <pc:sldChg chg="addSp delSp add del mod">
        <pc:chgData name="Holwerda, Durk" userId="f95fd631-9d30-4a49-b215-8a66612a48fe" providerId="ADAL" clId="{1668ED96-6A6A-4A0B-9C43-98DA4D748825}" dt="2026-05-07T17:15:32.616" v="226" actId="2696"/>
        <pc:sldMkLst>
          <pc:docMk/>
          <pc:sldMk cId="241617212" sldId="266"/>
        </pc:sldMkLst>
        <pc:graphicFrameChg chg="add del">
          <ac:chgData name="Holwerda, Durk" userId="f95fd631-9d30-4a49-b215-8a66612a48fe" providerId="ADAL" clId="{1668ED96-6A6A-4A0B-9C43-98DA4D748825}" dt="2026-05-07T17:10:15.931" v="29" actId="3680"/>
          <ac:graphicFrameMkLst>
            <pc:docMk/>
            <pc:sldMk cId="241617212" sldId="266"/>
            <ac:graphicFrameMk id="2" creationId="{E744A482-2E66-C821-95FB-091629AF76EC}"/>
          </ac:graphicFrameMkLst>
        </pc:graphicFrameChg>
      </pc:sldChg>
      <pc:sldChg chg="modSp new mod">
        <pc:chgData name="Holwerda, Durk" userId="f95fd631-9d30-4a49-b215-8a66612a48fe" providerId="ADAL" clId="{1668ED96-6A6A-4A0B-9C43-98DA4D748825}" dt="2026-05-07T17:08:39.484" v="24" actId="20577"/>
        <pc:sldMkLst>
          <pc:docMk/>
          <pc:sldMk cId="1656791475" sldId="269"/>
        </pc:sldMkLst>
        <pc:spChg chg="mod">
          <ac:chgData name="Holwerda, Durk" userId="f95fd631-9d30-4a49-b215-8a66612a48fe" providerId="ADAL" clId="{1668ED96-6A6A-4A0B-9C43-98DA4D748825}" dt="2026-05-07T17:08:39.484" v="24" actId="20577"/>
          <ac:spMkLst>
            <pc:docMk/>
            <pc:sldMk cId="1656791475" sldId="269"/>
            <ac:spMk id="2" creationId="{43BD6122-843A-54D6-C46F-4D729562211C}"/>
          </ac:spMkLst>
        </pc:spChg>
      </pc:sldChg>
      <pc:sldChg chg="add">
        <pc:chgData name="Holwerda, Durk" userId="f95fd631-9d30-4a49-b215-8a66612a48fe" providerId="ADAL" clId="{1668ED96-6A6A-4A0B-9C43-98DA4D748825}" dt="2026-05-07T17:09:15.400" v="25" actId="2890"/>
        <pc:sldMkLst>
          <pc:docMk/>
          <pc:sldMk cId="1476241471" sldId="270"/>
        </pc:sldMkLst>
      </pc:sldChg>
      <pc:sldChg chg="new">
        <pc:chgData name="Holwerda, Durk" userId="f95fd631-9d30-4a49-b215-8a66612a48fe" providerId="ADAL" clId="{1668ED96-6A6A-4A0B-9C43-98DA4D748825}" dt="2026-05-07T17:09:28.391" v="26" actId="680"/>
        <pc:sldMkLst>
          <pc:docMk/>
          <pc:sldMk cId="3576619609" sldId="271"/>
        </pc:sldMkLst>
      </pc:sldChg>
      <pc:sldChg chg="addSp delSp modSp add mod">
        <pc:chgData name="Holwerda, Durk" userId="f95fd631-9d30-4a49-b215-8a66612a48fe" providerId="ADAL" clId="{1668ED96-6A6A-4A0B-9C43-98DA4D748825}" dt="2026-05-07T17:22:47.856" v="545" actId="20577"/>
        <pc:sldMkLst>
          <pc:docMk/>
          <pc:sldMk cId="714895508" sldId="272"/>
        </pc:sldMkLst>
        <pc:graphicFrameChg chg="add del">
          <ac:chgData name="Holwerda, Durk" userId="f95fd631-9d30-4a49-b215-8a66612a48fe" providerId="ADAL" clId="{1668ED96-6A6A-4A0B-9C43-98DA4D748825}" dt="2026-05-07T17:19:54.276" v="326" actId="3680"/>
          <ac:graphicFrameMkLst>
            <pc:docMk/>
            <pc:sldMk cId="714895508" sldId="272"/>
            <ac:graphicFrameMk id="2" creationId="{0057BE75-668F-8925-7735-2B64ED3BC5FD}"/>
          </ac:graphicFrameMkLst>
        </pc:graphicFrameChg>
        <pc:graphicFrameChg chg="add modGraphic">
          <ac:chgData name="Holwerda, Durk" userId="f95fd631-9d30-4a49-b215-8a66612a48fe" providerId="ADAL" clId="{1668ED96-6A6A-4A0B-9C43-98DA4D748825}" dt="2026-05-07T17:22:47.856" v="545" actId="20577"/>
          <ac:graphicFrameMkLst>
            <pc:docMk/>
            <pc:sldMk cId="714895508" sldId="272"/>
            <ac:graphicFrameMk id="3" creationId="{1104CCEC-656C-66DF-5DC6-3022B9D9DD90}"/>
          </ac:graphicFrameMkLst>
        </pc:graphicFrameChg>
      </pc:sldChg>
      <pc:sldChg chg="addSp delSp modSp new mod">
        <pc:chgData name="Holwerda, Durk" userId="f95fd631-9d30-4a49-b215-8a66612a48fe" providerId="ADAL" clId="{1668ED96-6A6A-4A0B-9C43-98DA4D748825}" dt="2026-05-07T17:15:03.836" v="225" actId="20577"/>
        <pc:sldMkLst>
          <pc:docMk/>
          <pc:sldMk cId="1276313880" sldId="273"/>
        </pc:sldMkLst>
        <pc:graphicFrameChg chg="add del">
          <ac:chgData name="Holwerda, Durk" userId="f95fd631-9d30-4a49-b215-8a66612a48fe" providerId="ADAL" clId="{1668ED96-6A6A-4A0B-9C43-98DA4D748825}" dt="2026-05-07T17:11:03.810" v="32" actId="3680"/>
          <ac:graphicFrameMkLst>
            <pc:docMk/>
            <pc:sldMk cId="1276313880" sldId="273"/>
            <ac:graphicFrameMk id="2" creationId="{CC28C863-0FF2-BC10-1EE8-BF9A3C3ADE8F}"/>
          </ac:graphicFrameMkLst>
        </pc:graphicFrameChg>
        <pc:graphicFrameChg chg="add mod modGraphic">
          <ac:chgData name="Holwerda, Durk" userId="f95fd631-9d30-4a49-b215-8a66612a48fe" providerId="ADAL" clId="{1668ED96-6A6A-4A0B-9C43-98DA4D748825}" dt="2026-05-07T17:15:03.836" v="225" actId="20577"/>
          <ac:graphicFrameMkLst>
            <pc:docMk/>
            <pc:sldMk cId="1276313880" sldId="273"/>
            <ac:graphicFrameMk id="3" creationId="{67887A9A-FCE8-2DB1-95FA-AE6047A69C18}"/>
          </ac:graphicFrameMkLst>
        </pc:graphicFrameChg>
      </pc:sldChg>
      <pc:sldChg chg="modSp add del mod">
        <pc:chgData name="Holwerda, Durk" userId="f95fd631-9d30-4a49-b215-8a66612a48fe" providerId="ADAL" clId="{1668ED96-6A6A-4A0B-9C43-98DA4D748825}" dt="2026-05-07T17:19:38.462" v="324" actId="2696"/>
        <pc:sldMkLst>
          <pc:docMk/>
          <pc:sldMk cId="2021417715" sldId="274"/>
        </pc:sldMkLst>
        <pc:graphicFrameChg chg="mod modGraphic">
          <ac:chgData name="Holwerda, Durk" userId="f95fd631-9d30-4a49-b215-8a66612a48fe" providerId="ADAL" clId="{1668ED96-6A6A-4A0B-9C43-98DA4D748825}" dt="2026-05-07T17:18:26.681" v="323" actId="14734"/>
          <ac:graphicFrameMkLst>
            <pc:docMk/>
            <pc:sldMk cId="2021417715" sldId="274"/>
            <ac:graphicFrameMk id="3" creationId="{EB93832D-108E-CF1E-EE13-2A92F9D5E6CC}"/>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755468-4958-4583-8ABD-EB35F59EBE87}"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33FD81D-B1B9-4397-AC8A-54CC8647A9BD}">
      <dgm:prSet/>
      <dgm:spPr/>
      <dgm:t>
        <a:bodyPr/>
        <a:lstStyle/>
        <a:p>
          <a:r>
            <a:rPr lang="nl-NL"/>
            <a:t>In het Natura 2000-gebied op Schiermonnikoog vormen verwilderde katten mogelijk een bedreiging voor beschermde vogelsoorten.</a:t>
          </a:r>
          <a:endParaRPr lang="en-US"/>
        </a:p>
      </dgm:t>
    </dgm:pt>
    <dgm:pt modelId="{5E966028-9B4C-4941-8039-01D6DB1759E9}" type="parTrans" cxnId="{056E84E7-8477-4CA5-B0A2-485470EF1411}">
      <dgm:prSet/>
      <dgm:spPr/>
      <dgm:t>
        <a:bodyPr/>
        <a:lstStyle/>
        <a:p>
          <a:endParaRPr lang="en-US"/>
        </a:p>
      </dgm:t>
    </dgm:pt>
    <dgm:pt modelId="{56C71857-EF15-41EA-B2AC-FB91046EE8D8}" type="sibTrans" cxnId="{056E84E7-8477-4CA5-B0A2-485470EF1411}">
      <dgm:prSet/>
      <dgm:spPr/>
      <dgm:t>
        <a:bodyPr/>
        <a:lstStyle/>
        <a:p>
          <a:endParaRPr lang="en-US"/>
        </a:p>
      </dgm:t>
    </dgm:pt>
    <dgm:pt modelId="{3F8306C5-FC12-4227-AA7B-2B0B6668B131}">
      <dgm:prSet/>
      <dgm:spPr/>
      <dgm:t>
        <a:bodyPr/>
        <a:lstStyle/>
        <a:p>
          <a:r>
            <a:rPr lang="nl-NL"/>
            <a:t>Verwilderde katten kunnen ook concurreren met soorten die muizen eten, zoals Velduil en Blauwe kiekendief, en uit onderzoek blijkt dat katten ook Rode Lijst-vogels eten.</a:t>
          </a:r>
          <a:endParaRPr lang="en-US"/>
        </a:p>
      </dgm:t>
    </dgm:pt>
    <dgm:pt modelId="{7E949453-BBF2-4FE1-B657-4AEEAF9B48F2}" type="parTrans" cxnId="{60D8FA5F-55F3-4846-B632-F8A5EEB93956}">
      <dgm:prSet/>
      <dgm:spPr/>
      <dgm:t>
        <a:bodyPr/>
        <a:lstStyle/>
        <a:p>
          <a:endParaRPr lang="en-US"/>
        </a:p>
      </dgm:t>
    </dgm:pt>
    <dgm:pt modelId="{F914DF26-F204-4B8A-82A6-865535D5D1A8}" type="sibTrans" cxnId="{60D8FA5F-55F3-4846-B632-F8A5EEB93956}">
      <dgm:prSet/>
      <dgm:spPr/>
      <dgm:t>
        <a:bodyPr/>
        <a:lstStyle/>
        <a:p>
          <a:endParaRPr lang="en-US"/>
        </a:p>
      </dgm:t>
    </dgm:pt>
    <dgm:pt modelId="{BF937A9A-ADEA-4898-90B2-7D4C9386EBD1}" type="pres">
      <dgm:prSet presAssocID="{9D755468-4958-4583-8ABD-EB35F59EBE87}" presName="hierChild1" presStyleCnt="0">
        <dgm:presLayoutVars>
          <dgm:chPref val="1"/>
          <dgm:dir/>
          <dgm:animOne val="branch"/>
          <dgm:animLvl val="lvl"/>
          <dgm:resizeHandles/>
        </dgm:presLayoutVars>
      </dgm:prSet>
      <dgm:spPr/>
    </dgm:pt>
    <dgm:pt modelId="{472CA697-16AD-4278-B4FE-92E38CDC9038}" type="pres">
      <dgm:prSet presAssocID="{033FD81D-B1B9-4397-AC8A-54CC8647A9BD}" presName="hierRoot1" presStyleCnt="0"/>
      <dgm:spPr/>
    </dgm:pt>
    <dgm:pt modelId="{52564612-F403-4ACC-87DE-5DDD25AA8B19}" type="pres">
      <dgm:prSet presAssocID="{033FD81D-B1B9-4397-AC8A-54CC8647A9BD}" presName="composite" presStyleCnt="0"/>
      <dgm:spPr/>
    </dgm:pt>
    <dgm:pt modelId="{0146636C-4174-46B1-9763-E36DB6EF7424}" type="pres">
      <dgm:prSet presAssocID="{033FD81D-B1B9-4397-AC8A-54CC8647A9BD}" presName="background" presStyleLbl="node0" presStyleIdx="0" presStyleCnt="2"/>
      <dgm:spPr/>
    </dgm:pt>
    <dgm:pt modelId="{155F43BB-7FA0-4D51-88CF-F80810F844AD}" type="pres">
      <dgm:prSet presAssocID="{033FD81D-B1B9-4397-AC8A-54CC8647A9BD}" presName="text" presStyleLbl="fgAcc0" presStyleIdx="0" presStyleCnt="2">
        <dgm:presLayoutVars>
          <dgm:chPref val="3"/>
        </dgm:presLayoutVars>
      </dgm:prSet>
      <dgm:spPr/>
    </dgm:pt>
    <dgm:pt modelId="{88054927-D480-4AAA-927D-477D745D9E04}" type="pres">
      <dgm:prSet presAssocID="{033FD81D-B1B9-4397-AC8A-54CC8647A9BD}" presName="hierChild2" presStyleCnt="0"/>
      <dgm:spPr/>
    </dgm:pt>
    <dgm:pt modelId="{A969645F-C04F-4C9D-B639-383498EEB0C4}" type="pres">
      <dgm:prSet presAssocID="{3F8306C5-FC12-4227-AA7B-2B0B6668B131}" presName="hierRoot1" presStyleCnt="0"/>
      <dgm:spPr/>
    </dgm:pt>
    <dgm:pt modelId="{2FEE1FBC-7AFF-47E9-B372-F596DEDE16A8}" type="pres">
      <dgm:prSet presAssocID="{3F8306C5-FC12-4227-AA7B-2B0B6668B131}" presName="composite" presStyleCnt="0"/>
      <dgm:spPr/>
    </dgm:pt>
    <dgm:pt modelId="{DF8D1BC5-B7FC-43B9-94E4-F5F34F6FAAFB}" type="pres">
      <dgm:prSet presAssocID="{3F8306C5-FC12-4227-AA7B-2B0B6668B131}" presName="background" presStyleLbl="node0" presStyleIdx="1" presStyleCnt="2"/>
      <dgm:spPr/>
    </dgm:pt>
    <dgm:pt modelId="{321935CC-860D-4CD4-98ED-037A053F683B}" type="pres">
      <dgm:prSet presAssocID="{3F8306C5-FC12-4227-AA7B-2B0B6668B131}" presName="text" presStyleLbl="fgAcc0" presStyleIdx="1" presStyleCnt="2">
        <dgm:presLayoutVars>
          <dgm:chPref val="3"/>
        </dgm:presLayoutVars>
      </dgm:prSet>
      <dgm:spPr/>
    </dgm:pt>
    <dgm:pt modelId="{00AD6551-CC5D-41AF-A534-11B89BBC77FD}" type="pres">
      <dgm:prSet presAssocID="{3F8306C5-FC12-4227-AA7B-2B0B6668B131}" presName="hierChild2" presStyleCnt="0"/>
      <dgm:spPr/>
    </dgm:pt>
  </dgm:ptLst>
  <dgm:cxnLst>
    <dgm:cxn modelId="{8C1D9214-CD6A-4FCC-AC2B-1CB5C9685C15}" type="presOf" srcId="{033FD81D-B1B9-4397-AC8A-54CC8647A9BD}" destId="{155F43BB-7FA0-4D51-88CF-F80810F844AD}" srcOrd="0" destOrd="0" presId="urn:microsoft.com/office/officeart/2005/8/layout/hierarchy1"/>
    <dgm:cxn modelId="{60D8FA5F-55F3-4846-B632-F8A5EEB93956}" srcId="{9D755468-4958-4583-8ABD-EB35F59EBE87}" destId="{3F8306C5-FC12-4227-AA7B-2B0B6668B131}" srcOrd="1" destOrd="0" parTransId="{7E949453-BBF2-4FE1-B657-4AEEAF9B48F2}" sibTransId="{F914DF26-F204-4B8A-82A6-865535D5D1A8}"/>
    <dgm:cxn modelId="{18659AA1-8E3D-4D02-AECB-43B56A92E524}" type="presOf" srcId="{3F8306C5-FC12-4227-AA7B-2B0B6668B131}" destId="{321935CC-860D-4CD4-98ED-037A053F683B}" srcOrd="0" destOrd="0" presId="urn:microsoft.com/office/officeart/2005/8/layout/hierarchy1"/>
    <dgm:cxn modelId="{2584A9E6-E481-493E-9E22-CABA5EB9C082}" type="presOf" srcId="{9D755468-4958-4583-8ABD-EB35F59EBE87}" destId="{BF937A9A-ADEA-4898-90B2-7D4C9386EBD1}" srcOrd="0" destOrd="0" presId="urn:microsoft.com/office/officeart/2005/8/layout/hierarchy1"/>
    <dgm:cxn modelId="{056E84E7-8477-4CA5-B0A2-485470EF1411}" srcId="{9D755468-4958-4583-8ABD-EB35F59EBE87}" destId="{033FD81D-B1B9-4397-AC8A-54CC8647A9BD}" srcOrd="0" destOrd="0" parTransId="{5E966028-9B4C-4941-8039-01D6DB1759E9}" sibTransId="{56C71857-EF15-41EA-B2AC-FB91046EE8D8}"/>
    <dgm:cxn modelId="{6BE34DE3-F375-41F5-B51F-968DDC655B5B}" type="presParOf" srcId="{BF937A9A-ADEA-4898-90B2-7D4C9386EBD1}" destId="{472CA697-16AD-4278-B4FE-92E38CDC9038}" srcOrd="0" destOrd="0" presId="urn:microsoft.com/office/officeart/2005/8/layout/hierarchy1"/>
    <dgm:cxn modelId="{69D4E410-825C-420B-82BA-6387F9F32DFC}" type="presParOf" srcId="{472CA697-16AD-4278-B4FE-92E38CDC9038}" destId="{52564612-F403-4ACC-87DE-5DDD25AA8B19}" srcOrd="0" destOrd="0" presId="urn:microsoft.com/office/officeart/2005/8/layout/hierarchy1"/>
    <dgm:cxn modelId="{E3750784-8832-48BE-8ADC-498684AFFA07}" type="presParOf" srcId="{52564612-F403-4ACC-87DE-5DDD25AA8B19}" destId="{0146636C-4174-46B1-9763-E36DB6EF7424}" srcOrd="0" destOrd="0" presId="urn:microsoft.com/office/officeart/2005/8/layout/hierarchy1"/>
    <dgm:cxn modelId="{D8427950-F0A2-4BF8-AA79-1D467732E26F}" type="presParOf" srcId="{52564612-F403-4ACC-87DE-5DDD25AA8B19}" destId="{155F43BB-7FA0-4D51-88CF-F80810F844AD}" srcOrd="1" destOrd="0" presId="urn:microsoft.com/office/officeart/2005/8/layout/hierarchy1"/>
    <dgm:cxn modelId="{8121650A-F198-46C0-9F21-E69E423CD433}" type="presParOf" srcId="{472CA697-16AD-4278-B4FE-92E38CDC9038}" destId="{88054927-D480-4AAA-927D-477D745D9E04}" srcOrd="1" destOrd="0" presId="urn:microsoft.com/office/officeart/2005/8/layout/hierarchy1"/>
    <dgm:cxn modelId="{4504309D-D9EA-46BB-B78A-A8A9566563E2}" type="presParOf" srcId="{BF937A9A-ADEA-4898-90B2-7D4C9386EBD1}" destId="{A969645F-C04F-4C9D-B639-383498EEB0C4}" srcOrd="1" destOrd="0" presId="urn:microsoft.com/office/officeart/2005/8/layout/hierarchy1"/>
    <dgm:cxn modelId="{522841A7-682B-47C5-819C-B6DECE8B0D75}" type="presParOf" srcId="{A969645F-C04F-4C9D-B639-383498EEB0C4}" destId="{2FEE1FBC-7AFF-47E9-B372-F596DEDE16A8}" srcOrd="0" destOrd="0" presId="urn:microsoft.com/office/officeart/2005/8/layout/hierarchy1"/>
    <dgm:cxn modelId="{7023FDCD-2F89-4788-B00C-EA2CC0417262}" type="presParOf" srcId="{2FEE1FBC-7AFF-47E9-B372-F596DEDE16A8}" destId="{DF8D1BC5-B7FC-43B9-94E4-F5F34F6FAAFB}" srcOrd="0" destOrd="0" presId="urn:microsoft.com/office/officeart/2005/8/layout/hierarchy1"/>
    <dgm:cxn modelId="{8567C9A2-37EB-47F8-AA94-1808D8B6DF7D}" type="presParOf" srcId="{2FEE1FBC-7AFF-47E9-B372-F596DEDE16A8}" destId="{321935CC-860D-4CD4-98ED-037A053F683B}" srcOrd="1" destOrd="0" presId="urn:microsoft.com/office/officeart/2005/8/layout/hierarchy1"/>
    <dgm:cxn modelId="{0D03D255-8FB6-4042-A431-7D02143FA3AD}" type="presParOf" srcId="{A969645F-C04F-4C9D-B639-383498EEB0C4}" destId="{00AD6551-CC5D-41AF-A534-11B89BBC77F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6F70E1-6707-41D3-B8C6-97669976339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25787A30-3BE9-415D-8165-B560433A588A}">
      <dgm:prSet/>
      <dgm:spPr/>
      <dgm:t>
        <a:bodyPr/>
        <a:lstStyle/>
        <a:p>
          <a:r>
            <a:rPr lang="nl-NL"/>
            <a:t>Mogelijk hebben de katten daarnaast een negatieve invloed op de stand van het Konijn.</a:t>
          </a:r>
          <a:endParaRPr lang="en-US"/>
        </a:p>
      </dgm:t>
    </dgm:pt>
    <dgm:pt modelId="{300B8523-01B0-479F-95CA-7BB8671DE1BF}" type="parTrans" cxnId="{734D6919-3597-4A26-A4F5-7D9C05134CAD}">
      <dgm:prSet/>
      <dgm:spPr/>
      <dgm:t>
        <a:bodyPr/>
        <a:lstStyle/>
        <a:p>
          <a:endParaRPr lang="en-US"/>
        </a:p>
      </dgm:t>
    </dgm:pt>
    <dgm:pt modelId="{242BEE34-3E64-4A4D-92EE-9EA5169C3A2A}" type="sibTrans" cxnId="{734D6919-3597-4A26-A4F5-7D9C05134CAD}">
      <dgm:prSet/>
      <dgm:spPr/>
      <dgm:t>
        <a:bodyPr/>
        <a:lstStyle/>
        <a:p>
          <a:endParaRPr lang="en-US"/>
        </a:p>
      </dgm:t>
    </dgm:pt>
    <dgm:pt modelId="{2905405B-A9B6-41F1-B2E0-470CF5C0AD25}">
      <dgm:prSet/>
      <dgm:spPr/>
      <dgm:t>
        <a:bodyPr/>
        <a:lstStyle/>
        <a:p>
          <a:r>
            <a:rPr lang="nl-NL" dirty="0"/>
            <a:t>Ondanks dat impact nog niet volledig aangetoond en daarom niet in het Natura 2000-beheerplan staat, wordt bestrijding als noodzakelijk en breed gedragen beschouwd.</a:t>
          </a:r>
          <a:endParaRPr lang="en-US" dirty="0"/>
        </a:p>
      </dgm:t>
    </dgm:pt>
    <dgm:pt modelId="{18DF273F-08C9-4670-BD6A-AF017128CDFE}" type="parTrans" cxnId="{D7292FD7-57BB-4F3F-B50A-3210C15C24AA}">
      <dgm:prSet/>
      <dgm:spPr/>
      <dgm:t>
        <a:bodyPr/>
        <a:lstStyle/>
        <a:p>
          <a:endParaRPr lang="en-US"/>
        </a:p>
      </dgm:t>
    </dgm:pt>
    <dgm:pt modelId="{B6618987-1C24-4D8C-B6D6-EBBEF5B35DF1}" type="sibTrans" cxnId="{D7292FD7-57BB-4F3F-B50A-3210C15C24AA}">
      <dgm:prSet/>
      <dgm:spPr/>
      <dgm:t>
        <a:bodyPr/>
        <a:lstStyle/>
        <a:p>
          <a:endParaRPr lang="en-US"/>
        </a:p>
      </dgm:t>
    </dgm:pt>
    <dgm:pt modelId="{56281F0A-5A45-4A04-B77C-524C37BDC3DA}" type="pres">
      <dgm:prSet presAssocID="{506F70E1-6707-41D3-B8C6-976699763398}" presName="hierChild1" presStyleCnt="0">
        <dgm:presLayoutVars>
          <dgm:chPref val="1"/>
          <dgm:dir/>
          <dgm:animOne val="branch"/>
          <dgm:animLvl val="lvl"/>
          <dgm:resizeHandles/>
        </dgm:presLayoutVars>
      </dgm:prSet>
      <dgm:spPr/>
    </dgm:pt>
    <dgm:pt modelId="{31EF5A25-28C0-4ED3-AD5F-B37A2B5D3CE1}" type="pres">
      <dgm:prSet presAssocID="{25787A30-3BE9-415D-8165-B560433A588A}" presName="hierRoot1" presStyleCnt="0"/>
      <dgm:spPr/>
    </dgm:pt>
    <dgm:pt modelId="{BCB39FF1-CE6C-41F8-8406-04996F2D01E8}" type="pres">
      <dgm:prSet presAssocID="{25787A30-3BE9-415D-8165-B560433A588A}" presName="composite" presStyleCnt="0"/>
      <dgm:spPr/>
    </dgm:pt>
    <dgm:pt modelId="{C150A1F1-63A7-4EBB-80C3-B15E8247286E}" type="pres">
      <dgm:prSet presAssocID="{25787A30-3BE9-415D-8165-B560433A588A}" presName="background" presStyleLbl="node0" presStyleIdx="0" presStyleCnt="2"/>
      <dgm:spPr/>
    </dgm:pt>
    <dgm:pt modelId="{675B8AB6-7461-42A3-BA2E-947639B50421}" type="pres">
      <dgm:prSet presAssocID="{25787A30-3BE9-415D-8165-B560433A588A}" presName="text" presStyleLbl="fgAcc0" presStyleIdx="0" presStyleCnt="2">
        <dgm:presLayoutVars>
          <dgm:chPref val="3"/>
        </dgm:presLayoutVars>
      </dgm:prSet>
      <dgm:spPr/>
    </dgm:pt>
    <dgm:pt modelId="{69B0DCA6-AF35-48FD-BF36-DA465BAA16A8}" type="pres">
      <dgm:prSet presAssocID="{25787A30-3BE9-415D-8165-B560433A588A}" presName="hierChild2" presStyleCnt="0"/>
      <dgm:spPr/>
    </dgm:pt>
    <dgm:pt modelId="{918C09DD-721D-4CA2-BD75-395833659C10}" type="pres">
      <dgm:prSet presAssocID="{2905405B-A9B6-41F1-B2E0-470CF5C0AD25}" presName="hierRoot1" presStyleCnt="0"/>
      <dgm:spPr/>
    </dgm:pt>
    <dgm:pt modelId="{82AD2050-F2D1-4FC8-ABF1-3AB2C53EC38F}" type="pres">
      <dgm:prSet presAssocID="{2905405B-A9B6-41F1-B2E0-470CF5C0AD25}" presName="composite" presStyleCnt="0"/>
      <dgm:spPr/>
    </dgm:pt>
    <dgm:pt modelId="{4217B9CD-29D5-4229-B0BE-B48A7D339A61}" type="pres">
      <dgm:prSet presAssocID="{2905405B-A9B6-41F1-B2E0-470CF5C0AD25}" presName="background" presStyleLbl="node0" presStyleIdx="1" presStyleCnt="2"/>
      <dgm:spPr/>
    </dgm:pt>
    <dgm:pt modelId="{A05AD3B5-FEA2-402E-B03D-DD473C562836}" type="pres">
      <dgm:prSet presAssocID="{2905405B-A9B6-41F1-B2E0-470CF5C0AD25}" presName="text" presStyleLbl="fgAcc0" presStyleIdx="1" presStyleCnt="2">
        <dgm:presLayoutVars>
          <dgm:chPref val="3"/>
        </dgm:presLayoutVars>
      </dgm:prSet>
      <dgm:spPr/>
    </dgm:pt>
    <dgm:pt modelId="{383C7EC5-2E90-4329-B457-18F9E53BEA11}" type="pres">
      <dgm:prSet presAssocID="{2905405B-A9B6-41F1-B2E0-470CF5C0AD25}" presName="hierChild2" presStyleCnt="0"/>
      <dgm:spPr/>
    </dgm:pt>
  </dgm:ptLst>
  <dgm:cxnLst>
    <dgm:cxn modelId="{734D6919-3597-4A26-A4F5-7D9C05134CAD}" srcId="{506F70E1-6707-41D3-B8C6-976699763398}" destId="{25787A30-3BE9-415D-8165-B560433A588A}" srcOrd="0" destOrd="0" parTransId="{300B8523-01B0-479F-95CA-7BB8671DE1BF}" sibTransId="{242BEE34-3E64-4A4D-92EE-9EA5169C3A2A}"/>
    <dgm:cxn modelId="{4FE5E32F-641E-420C-9E45-86C3C26F61C4}" type="presOf" srcId="{25787A30-3BE9-415D-8165-B560433A588A}" destId="{675B8AB6-7461-42A3-BA2E-947639B50421}" srcOrd="0" destOrd="0" presId="urn:microsoft.com/office/officeart/2005/8/layout/hierarchy1"/>
    <dgm:cxn modelId="{FA062731-2545-40DC-8D19-4CB253428B2D}" type="presOf" srcId="{2905405B-A9B6-41F1-B2E0-470CF5C0AD25}" destId="{A05AD3B5-FEA2-402E-B03D-DD473C562836}" srcOrd="0" destOrd="0" presId="urn:microsoft.com/office/officeart/2005/8/layout/hierarchy1"/>
    <dgm:cxn modelId="{00E54E7D-4EE2-4584-A011-465DD7B69900}" type="presOf" srcId="{506F70E1-6707-41D3-B8C6-976699763398}" destId="{56281F0A-5A45-4A04-B77C-524C37BDC3DA}" srcOrd="0" destOrd="0" presId="urn:microsoft.com/office/officeart/2005/8/layout/hierarchy1"/>
    <dgm:cxn modelId="{D7292FD7-57BB-4F3F-B50A-3210C15C24AA}" srcId="{506F70E1-6707-41D3-B8C6-976699763398}" destId="{2905405B-A9B6-41F1-B2E0-470CF5C0AD25}" srcOrd="1" destOrd="0" parTransId="{18DF273F-08C9-4670-BD6A-AF017128CDFE}" sibTransId="{B6618987-1C24-4D8C-B6D6-EBBEF5B35DF1}"/>
    <dgm:cxn modelId="{85877872-1EF6-44F3-9D0C-3750DA2B36B5}" type="presParOf" srcId="{56281F0A-5A45-4A04-B77C-524C37BDC3DA}" destId="{31EF5A25-28C0-4ED3-AD5F-B37A2B5D3CE1}" srcOrd="0" destOrd="0" presId="urn:microsoft.com/office/officeart/2005/8/layout/hierarchy1"/>
    <dgm:cxn modelId="{47825BA2-96CD-45D4-A018-2755101E648A}" type="presParOf" srcId="{31EF5A25-28C0-4ED3-AD5F-B37A2B5D3CE1}" destId="{BCB39FF1-CE6C-41F8-8406-04996F2D01E8}" srcOrd="0" destOrd="0" presId="urn:microsoft.com/office/officeart/2005/8/layout/hierarchy1"/>
    <dgm:cxn modelId="{39B27586-F3A0-4D06-A72B-69C919BFE99D}" type="presParOf" srcId="{BCB39FF1-CE6C-41F8-8406-04996F2D01E8}" destId="{C150A1F1-63A7-4EBB-80C3-B15E8247286E}" srcOrd="0" destOrd="0" presId="urn:microsoft.com/office/officeart/2005/8/layout/hierarchy1"/>
    <dgm:cxn modelId="{6E7A173D-48DB-4EC6-A6DE-B2F915368E16}" type="presParOf" srcId="{BCB39FF1-CE6C-41F8-8406-04996F2D01E8}" destId="{675B8AB6-7461-42A3-BA2E-947639B50421}" srcOrd="1" destOrd="0" presId="urn:microsoft.com/office/officeart/2005/8/layout/hierarchy1"/>
    <dgm:cxn modelId="{A36B2D7E-4D9A-46B6-BBAC-C119BA3C3B4F}" type="presParOf" srcId="{31EF5A25-28C0-4ED3-AD5F-B37A2B5D3CE1}" destId="{69B0DCA6-AF35-48FD-BF36-DA465BAA16A8}" srcOrd="1" destOrd="0" presId="urn:microsoft.com/office/officeart/2005/8/layout/hierarchy1"/>
    <dgm:cxn modelId="{F610A740-6B75-46CF-B7CA-E00E07D87258}" type="presParOf" srcId="{56281F0A-5A45-4A04-B77C-524C37BDC3DA}" destId="{918C09DD-721D-4CA2-BD75-395833659C10}" srcOrd="1" destOrd="0" presId="urn:microsoft.com/office/officeart/2005/8/layout/hierarchy1"/>
    <dgm:cxn modelId="{084747CD-F322-460C-AEE0-F5EC8946B82C}" type="presParOf" srcId="{918C09DD-721D-4CA2-BD75-395833659C10}" destId="{82AD2050-F2D1-4FC8-ABF1-3AB2C53EC38F}" srcOrd="0" destOrd="0" presId="urn:microsoft.com/office/officeart/2005/8/layout/hierarchy1"/>
    <dgm:cxn modelId="{84D9DD4E-E7C6-4CD3-9B5E-49CAD11509A4}" type="presParOf" srcId="{82AD2050-F2D1-4FC8-ABF1-3AB2C53EC38F}" destId="{4217B9CD-29D5-4229-B0BE-B48A7D339A61}" srcOrd="0" destOrd="0" presId="urn:microsoft.com/office/officeart/2005/8/layout/hierarchy1"/>
    <dgm:cxn modelId="{024E17F9-2632-4E4E-993D-6896C297261D}" type="presParOf" srcId="{82AD2050-F2D1-4FC8-ABF1-3AB2C53EC38F}" destId="{A05AD3B5-FEA2-402E-B03D-DD473C562836}" srcOrd="1" destOrd="0" presId="urn:microsoft.com/office/officeart/2005/8/layout/hierarchy1"/>
    <dgm:cxn modelId="{A42F2DDF-530D-47E5-A5DB-9008E5D10A62}" type="presParOf" srcId="{918C09DD-721D-4CA2-BD75-395833659C10}" destId="{383C7EC5-2E90-4329-B457-18F9E53BEA1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C409D3-D4FC-4C14-94E7-754E0334B2CC}"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9793F0F-A986-40B3-B531-1BA31BA1E251}">
      <dgm:prSet/>
      <dgm:spPr/>
      <dgm:t>
        <a:bodyPr/>
        <a:lstStyle/>
        <a:p>
          <a:r>
            <a:rPr lang="nl-NL"/>
            <a:t>Een verwilderde kattenvrij eiland</a:t>
          </a:r>
          <a:endParaRPr lang="en-US"/>
        </a:p>
      </dgm:t>
    </dgm:pt>
    <dgm:pt modelId="{F4DD56F5-A795-4A6E-B13D-31F039BBCB49}" type="parTrans" cxnId="{2D4C2D0C-4EAD-4669-B54D-636450C677A0}">
      <dgm:prSet/>
      <dgm:spPr/>
      <dgm:t>
        <a:bodyPr/>
        <a:lstStyle/>
        <a:p>
          <a:endParaRPr lang="en-US"/>
        </a:p>
      </dgm:t>
    </dgm:pt>
    <dgm:pt modelId="{C771C5AA-9DBB-4AFE-937D-2D8BB35A038B}" type="sibTrans" cxnId="{2D4C2D0C-4EAD-4669-B54D-636450C677A0}">
      <dgm:prSet/>
      <dgm:spPr/>
      <dgm:t>
        <a:bodyPr/>
        <a:lstStyle/>
        <a:p>
          <a:endParaRPr lang="en-US"/>
        </a:p>
      </dgm:t>
    </dgm:pt>
    <dgm:pt modelId="{DF96FA23-8050-490A-A240-DF847D7BFB93}">
      <dgm:prSet/>
      <dgm:spPr/>
      <dgm:t>
        <a:bodyPr/>
        <a:lstStyle/>
        <a:p>
          <a:r>
            <a:rPr lang="nl-NL"/>
            <a:t>Dit plan van aanpak is gebaseerd op de afgelopen jaren opgedane ervaring, divers onderzoek en diverse overleggen met betrokken partijen. </a:t>
          </a:r>
          <a:endParaRPr lang="en-US"/>
        </a:p>
      </dgm:t>
    </dgm:pt>
    <dgm:pt modelId="{7BEEF7BD-1DF9-4034-B7B2-DD3EA1D52BAA}" type="parTrans" cxnId="{F20DB164-1CF3-4652-A341-A64A8909569D}">
      <dgm:prSet/>
      <dgm:spPr/>
      <dgm:t>
        <a:bodyPr/>
        <a:lstStyle/>
        <a:p>
          <a:endParaRPr lang="en-US"/>
        </a:p>
      </dgm:t>
    </dgm:pt>
    <dgm:pt modelId="{0AC48AE5-9305-4278-A168-64EE6FE5DB98}" type="sibTrans" cxnId="{F20DB164-1CF3-4652-A341-A64A8909569D}">
      <dgm:prSet/>
      <dgm:spPr/>
      <dgm:t>
        <a:bodyPr/>
        <a:lstStyle/>
        <a:p>
          <a:endParaRPr lang="en-US"/>
        </a:p>
      </dgm:t>
    </dgm:pt>
    <dgm:pt modelId="{5BCF193B-2AF2-4374-812F-0ADE9DA944F0}" type="pres">
      <dgm:prSet presAssocID="{E0C409D3-D4FC-4C14-94E7-754E0334B2CC}" presName="hierChild1" presStyleCnt="0">
        <dgm:presLayoutVars>
          <dgm:chPref val="1"/>
          <dgm:dir/>
          <dgm:animOne val="branch"/>
          <dgm:animLvl val="lvl"/>
          <dgm:resizeHandles/>
        </dgm:presLayoutVars>
      </dgm:prSet>
      <dgm:spPr/>
    </dgm:pt>
    <dgm:pt modelId="{D23C7C99-8D33-48D9-BB50-CE0523B923BA}" type="pres">
      <dgm:prSet presAssocID="{19793F0F-A986-40B3-B531-1BA31BA1E251}" presName="hierRoot1" presStyleCnt="0"/>
      <dgm:spPr/>
    </dgm:pt>
    <dgm:pt modelId="{1EAC8BE1-D1CA-4D65-9284-ABA3985DC498}" type="pres">
      <dgm:prSet presAssocID="{19793F0F-A986-40B3-B531-1BA31BA1E251}" presName="composite" presStyleCnt="0"/>
      <dgm:spPr/>
    </dgm:pt>
    <dgm:pt modelId="{4CAEF1B4-04A4-4F9A-802D-8AB880EB8E77}" type="pres">
      <dgm:prSet presAssocID="{19793F0F-A986-40B3-B531-1BA31BA1E251}" presName="background" presStyleLbl="node0" presStyleIdx="0" presStyleCnt="2"/>
      <dgm:spPr/>
    </dgm:pt>
    <dgm:pt modelId="{7AB5FFD7-BAF1-4340-B9E3-2BAA27811590}" type="pres">
      <dgm:prSet presAssocID="{19793F0F-A986-40B3-B531-1BA31BA1E251}" presName="text" presStyleLbl="fgAcc0" presStyleIdx="0" presStyleCnt="2">
        <dgm:presLayoutVars>
          <dgm:chPref val="3"/>
        </dgm:presLayoutVars>
      </dgm:prSet>
      <dgm:spPr/>
    </dgm:pt>
    <dgm:pt modelId="{115AE842-5093-456C-81E6-190F89C3B957}" type="pres">
      <dgm:prSet presAssocID="{19793F0F-A986-40B3-B531-1BA31BA1E251}" presName="hierChild2" presStyleCnt="0"/>
      <dgm:spPr/>
    </dgm:pt>
    <dgm:pt modelId="{5A4FAF75-1FD4-4EC7-AC0B-C410532F75B0}" type="pres">
      <dgm:prSet presAssocID="{DF96FA23-8050-490A-A240-DF847D7BFB93}" presName="hierRoot1" presStyleCnt="0"/>
      <dgm:spPr/>
    </dgm:pt>
    <dgm:pt modelId="{6C212598-0C64-40AC-B7D6-1978A3DC7253}" type="pres">
      <dgm:prSet presAssocID="{DF96FA23-8050-490A-A240-DF847D7BFB93}" presName="composite" presStyleCnt="0"/>
      <dgm:spPr/>
    </dgm:pt>
    <dgm:pt modelId="{694536DA-6AA3-4A12-BF54-03D7CF65F50F}" type="pres">
      <dgm:prSet presAssocID="{DF96FA23-8050-490A-A240-DF847D7BFB93}" presName="background" presStyleLbl="node0" presStyleIdx="1" presStyleCnt="2"/>
      <dgm:spPr/>
    </dgm:pt>
    <dgm:pt modelId="{0B448026-A6D3-4E2F-9AF5-548570A511C5}" type="pres">
      <dgm:prSet presAssocID="{DF96FA23-8050-490A-A240-DF847D7BFB93}" presName="text" presStyleLbl="fgAcc0" presStyleIdx="1" presStyleCnt="2">
        <dgm:presLayoutVars>
          <dgm:chPref val="3"/>
        </dgm:presLayoutVars>
      </dgm:prSet>
      <dgm:spPr/>
    </dgm:pt>
    <dgm:pt modelId="{05DBC2A6-1AB6-410F-8804-F1A48639D16D}" type="pres">
      <dgm:prSet presAssocID="{DF96FA23-8050-490A-A240-DF847D7BFB93}" presName="hierChild2" presStyleCnt="0"/>
      <dgm:spPr/>
    </dgm:pt>
  </dgm:ptLst>
  <dgm:cxnLst>
    <dgm:cxn modelId="{2D4C2D0C-4EAD-4669-B54D-636450C677A0}" srcId="{E0C409D3-D4FC-4C14-94E7-754E0334B2CC}" destId="{19793F0F-A986-40B3-B531-1BA31BA1E251}" srcOrd="0" destOrd="0" parTransId="{F4DD56F5-A795-4A6E-B13D-31F039BBCB49}" sibTransId="{C771C5AA-9DBB-4AFE-937D-2D8BB35A038B}"/>
    <dgm:cxn modelId="{F20DB164-1CF3-4652-A341-A64A8909569D}" srcId="{E0C409D3-D4FC-4C14-94E7-754E0334B2CC}" destId="{DF96FA23-8050-490A-A240-DF847D7BFB93}" srcOrd="1" destOrd="0" parTransId="{7BEEF7BD-1DF9-4034-B7B2-DD3EA1D52BAA}" sibTransId="{0AC48AE5-9305-4278-A168-64EE6FE5DB98}"/>
    <dgm:cxn modelId="{421FD885-AE2C-4568-856B-522C5644D1B9}" type="presOf" srcId="{DF96FA23-8050-490A-A240-DF847D7BFB93}" destId="{0B448026-A6D3-4E2F-9AF5-548570A511C5}" srcOrd="0" destOrd="0" presId="urn:microsoft.com/office/officeart/2005/8/layout/hierarchy1"/>
    <dgm:cxn modelId="{C828EA8C-734B-4A06-A0CB-8CCD9377EAD1}" type="presOf" srcId="{19793F0F-A986-40B3-B531-1BA31BA1E251}" destId="{7AB5FFD7-BAF1-4340-B9E3-2BAA27811590}" srcOrd="0" destOrd="0" presId="urn:microsoft.com/office/officeart/2005/8/layout/hierarchy1"/>
    <dgm:cxn modelId="{3BD5AEF6-6C1C-466C-9306-9BD9CDBE2282}" type="presOf" srcId="{E0C409D3-D4FC-4C14-94E7-754E0334B2CC}" destId="{5BCF193B-2AF2-4374-812F-0ADE9DA944F0}" srcOrd="0" destOrd="0" presId="urn:microsoft.com/office/officeart/2005/8/layout/hierarchy1"/>
    <dgm:cxn modelId="{11C98030-2DB0-4A2C-BE3C-7DA78208F51A}" type="presParOf" srcId="{5BCF193B-2AF2-4374-812F-0ADE9DA944F0}" destId="{D23C7C99-8D33-48D9-BB50-CE0523B923BA}" srcOrd="0" destOrd="0" presId="urn:microsoft.com/office/officeart/2005/8/layout/hierarchy1"/>
    <dgm:cxn modelId="{36499E24-CAF5-4BB0-B1C5-F73C6AFDDD16}" type="presParOf" srcId="{D23C7C99-8D33-48D9-BB50-CE0523B923BA}" destId="{1EAC8BE1-D1CA-4D65-9284-ABA3985DC498}" srcOrd="0" destOrd="0" presId="urn:microsoft.com/office/officeart/2005/8/layout/hierarchy1"/>
    <dgm:cxn modelId="{A79BA42B-6B4D-43CB-BE34-7CACD4A12A56}" type="presParOf" srcId="{1EAC8BE1-D1CA-4D65-9284-ABA3985DC498}" destId="{4CAEF1B4-04A4-4F9A-802D-8AB880EB8E77}" srcOrd="0" destOrd="0" presId="urn:microsoft.com/office/officeart/2005/8/layout/hierarchy1"/>
    <dgm:cxn modelId="{EA54F038-F40D-4824-BAAC-481F4C9FA249}" type="presParOf" srcId="{1EAC8BE1-D1CA-4D65-9284-ABA3985DC498}" destId="{7AB5FFD7-BAF1-4340-B9E3-2BAA27811590}" srcOrd="1" destOrd="0" presId="urn:microsoft.com/office/officeart/2005/8/layout/hierarchy1"/>
    <dgm:cxn modelId="{F2D7BAEC-D396-4901-9459-D1E435C94703}" type="presParOf" srcId="{D23C7C99-8D33-48D9-BB50-CE0523B923BA}" destId="{115AE842-5093-456C-81E6-190F89C3B957}" srcOrd="1" destOrd="0" presId="urn:microsoft.com/office/officeart/2005/8/layout/hierarchy1"/>
    <dgm:cxn modelId="{80D90B8C-A1D3-43E9-B701-ECC906FD4EE4}" type="presParOf" srcId="{5BCF193B-2AF2-4374-812F-0ADE9DA944F0}" destId="{5A4FAF75-1FD4-4EC7-AC0B-C410532F75B0}" srcOrd="1" destOrd="0" presId="urn:microsoft.com/office/officeart/2005/8/layout/hierarchy1"/>
    <dgm:cxn modelId="{228D4EBC-18A5-4E54-90B5-84E5AE3D8106}" type="presParOf" srcId="{5A4FAF75-1FD4-4EC7-AC0B-C410532F75B0}" destId="{6C212598-0C64-40AC-B7D6-1978A3DC7253}" srcOrd="0" destOrd="0" presId="urn:microsoft.com/office/officeart/2005/8/layout/hierarchy1"/>
    <dgm:cxn modelId="{69E82340-DB6D-43A2-BA1F-14693FBD97C4}" type="presParOf" srcId="{6C212598-0C64-40AC-B7D6-1978A3DC7253}" destId="{694536DA-6AA3-4A12-BF54-03D7CF65F50F}" srcOrd="0" destOrd="0" presId="urn:microsoft.com/office/officeart/2005/8/layout/hierarchy1"/>
    <dgm:cxn modelId="{7587D7FA-B8BE-4E07-BEC7-EEF7344E27C7}" type="presParOf" srcId="{6C212598-0C64-40AC-B7D6-1978A3DC7253}" destId="{0B448026-A6D3-4E2F-9AF5-548570A511C5}" srcOrd="1" destOrd="0" presId="urn:microsoft.com/office/officeart/2005/8/layout/hierarchy1"/>
    <dgm:cxn modelId="{F1AD22B2-25A6-4085-A784-65A789F5B479}" type="presParOf" srcId="{5A4FAF75-1FD4-4EC7-AC0B-C410532F75B0}" destId="{05DBC2A6-1AB6-410F-8804-F1A48639D16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9341AF-4A69-4D21-8AE6-95242671B04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5810686-69FF-47F4-9F83-10952297939B}">
      <dgm:prSet/>
      <dgm:spPr/>
      <dgm:t>
        <a:bodyPr/>
        <a:lstStyle/>
        <a:p>
          <a:r>
            <a:rPr lang="nl-NL"/>
            <a:t>Detecteren en verwijderen van katten lijkt meer succesvol in de koudere (winter) maanden dan in de zomer</a:t>
          </a:r>
          <a:endParaRPr lang="en-US"/>
        </a:p>
      </dgm:t>
    </dgm:pt>
    <dgm:pt modelId="{CA4CD466-894B-45F6-AF74-98F6A1419CAB}" type="parTrans" cxnId="{574DC74F-8EAF-4FD3-838F-B49F358F87AF}">
      <dgm:prSet/>
      <dgm:spPr/>
      <dgm:t>
        <a:bodyPr/>
        <a:lstStyle/>
        <a:p>
          <a:endParaRPr lang="en-US"/>
        </a:p>
      </dgm:t>
    </dgm:pt>
    <dgm:pt modelId="{58648B77-7CBA-4125-BCE7-85C5E93E34A8}" type="sibTrans" cxnId="{574DC74F-8EAF-4FD3-838F-B49F358F87AF}">
      <dgm:prSet/>
      <dgm:spPr/>
      <dgm:t>
        <a:bodyPr/>
        <a:lstStyle/>
        <a:p>
          <a:endParaRPr lang="en-US"/>
        </a:p>
      </dgm:t>
    </dgm:pt>
    <dgm:pt modelId="{A9DFB0FD-9E75-40D8-AC86-3A9D0141CCBF}">
      <dgm:prSet/>
      <dgm:spPr/>
      <dgm:t>
        <a:bodyPr/>
        <a:lstStyle/>
        <a:p>
          <a:r>
            <a:rPr lang="nl-NL"/>
            <a:t>Structurele monitoring van de kattenpopulatie is belangrijk om het succes en effectiviteit van ingrijpen te bepalen</a:t>
          </a:r>
          <a:endParaRPr lang="en-US"/>
        </a:p>
      </dgm:t>
    </dgm:pt>
    <dgm:pt modelId="{5AE3C3C7-6B91-4B26-9608-09FE1DEC9A34}" type="parTrans" cxnId="{DAF7A23A-08D0-4EE4-B99F-17BAB3E9F811}">
      <dgm:prSet/>
      <dgm:spPr/>
      <dgm:t>
        <a:bodyPr/>
        <a:lstStyle/>
        <a:p>
          <a:endParaRPr lang="en-US"/>
        </a:p>
      </dgm:t>
    </dgm:pt>
    <dgm:pt modelId="{094EDED2-3761-4AB4-81D3-3D7108D5D416}" type="sibTrans" cxnId="{DAF7A23A-08D0-4EE4-B99F-17BAB3E9F811}">
      <dgm:prSet/>
      <dgm:spPr/>
      <dgm:t>
        <a:bodyPr/>
        <a:lstStyle/>
        <a:p>
          <a:endParaRPr lang="en-US"/>
        </a:p>
      </dgm:t>
    </dgm:pt>
    <dgm:pt modelId="{E1E4DB71-DF6D-40C3-8D1F-02AC29A42720}">
      <dgm:prSet/>
      <dgm:spPr/>
      <dgm:t>
        <a:bodyPr/>
        <a:lstStyle/>
        <a:p>
          <a:r>
            <a:rPr lang="nl-NL" dirty="0"/>
            <a:t>Het is belangrijk dat nieuwe instroom van katten uit het dorp (en door bezoekende recreanten) beperkt blijft</a:t>
          </a:r>
          <a:endParaRPr lang="en-US" dirty="0"/>
        </a:p>
      </dgm:t>
    </dgm:pt>
    <dgm:pt modelId="{F7A7A254-7D25-4737-914B-70180DB99240}" type="parTrans" cxnId="{88DBB634-A776-43A0-9F7E-CED389BB08DE}">
      <dgm:prSet/>
      <dgm:spPr/>
      <dgm:t>
        <a:bodyPr/>
        <a:lstStyle/>
        <a:p>
          <a:endParaRPr lang="en-US"/>
        </a:p>
      </dgm:t>
    </dgm:pt>
    <dgm:pt modelId="{E6EF1ED9-74A5-4891-B6D3-F7152C6EFCA2}" type="sibTrans" cxnId="{88DBB634-A776-43A0-9F7E-CED389BB08DE}">
      <dgm:prSet/>
      <dgm:spPr/>
      <dgm:t>
        <a:bodyPr/>
        <a:lstStyle/>
        <a:p>
          <a:endParaRPr lang="en-US"/>
        </a:p>
      </dgm:t>
    </dgm:pt>
    <dgm:pt modelId="{51CBC9F2-C0FA-4855-9760-B1C166E16181}" type="pres">
      <dgm:prSet presAssocID="{779341AF-4A69-4D21-8AE6-95242671B046}" presName="hierChild1" presStyleCnt="0">
        <dgm:presLayoutVars>
          <dgm:chPref val="1"/>
          <dgm:dir/>
          <dgm:animOne val="branch"/>
          <dgm:animLvl val="lvl"/>
          <dgm:resizeHandles/>
        </dgm:presLayoutVars>
      </dgm:prSet>
      <dgm:spPr/>
    </dgm:pt>
    <dgm:pt modelId="{4E70924A-7010-4166-A49E-09B591EEAFCD}" type="pres">
      <dgm:prSet presAssocID="{55810686-69FF-47F4-9F83-10952297939B}" presName="hierRoot1" presStyleCnt="0"/>
      <dgm:spPr/>
    </dgm:pt>
    <dgm:pt modelId="{F8EFAF7B-5A69-4917-8F8B-C64B7A9A48FB}" type="pres">
      <dgm:prSet presAssocID="{55810686-69FF-47F4-9F83-10952297939B}" presName="composite" presStyleCnt="0"/>
      <dgm:spPr/>
    </dgm:pt>
    <dgm:pt modelId="{CAB2940F-77DE-4DB5-B017-45DEEB62DEB0}" type="pres">
      <dgm:prSet presAssocID="{55810686-69FF-47F4-9F83-10952297939B}" presName="background" presStyleLbl="node0" presStyleIdx="0" presStyleCnt="3"/>
      <dgm:spPr/>
    </dgm:pt>
    <dgm:pt modelId="{6D774CEF-769E-464B-9565-4FF3933EACD7}" type="pres">
      <dgm:prSet presAssocID="{55810686-69FF-47F4-9F83-10952297939B}" presName="text" presStyleLbl="fgAcc0" presStyleIdx="0" presStyleCnt="3">
        <dgm:presLayoutVars>
          <dgm:chPref val="3"/>
        </dgm:presLayoutVars>
      </dgm:prSet>
      <dgm:spPr/>
    </dgm:pt>
    <dgm:pt modelId="{2D802135-13DF-4457-BE5D-921650A350CC}" type="pres">
      <dgm:prSet presAssocID="{55810686-69FF-47F4-9F83-10952297939B}" presName="hierChild2" presStyleCnt="0"/>
      <dgm:spPr/>
    </dgm:pt>
    <dgm:pt modelId="{CBD0DC50-F25C-4E22-8769-91B2E0CC71DA}" type="pres">
      <dgm:prSet presAssocID="{A9DFB0FD-9E75-40D8-AC86-3A9D0141CCBF}" presName="hierRoot1" presStyleCnt="0"/>
      <dgm:spPr/>
    </dgm:pt>
    <dgm:pt modelId="{FD277F87-CF88-44F0-87D9-048F1F74F949}" type="pres">
      <dgm:prSet presAssocID="{A9DFB0FD-9E75-40D8-AC86-3A9D0141CCBF}" presName="composite" presStyleCnt="0"/>
      <dgm:spPr/>
    </dgm:pt>
    <dgm:pt modelId="{52F78A20-F17D-4DFD-9743-A73DAFC94B1C}" type="pres">
      <dgm:prSet presAssocID="{A9DFB0FD-9E75-40D8-AC86-3A9D0141CCBF}" presName="background" presStyleLbl="node0" presStyleIdx="1" presStyleCnt="3"/>
      <dgm:spPr/>
    </dgm:pt>
    <dgm:pt modelId="{F0477299-0DC8-44EA-A652-148745EC8C33}" type="pres">
      <dgm:prSet presAssocID="{A9DFB0FD-9E75-40D8-AC86-3A9D0141CCBF}" presName="text" presStyleLbl="fgAcc0" presStyleIdx="1" presStyleCnt="3">
        <dgm:presLayoutVars>
          <dgm:chPref val="3"/>
        </dgm:presLayoutVars>
      </dgm:prSet>
      <dgm:spPr/>
    </dgm:pt>
    <dgm:pt modelId="{13F4F355-29C5-4ACF-B10C-3C38DD1D1FFE}" type="pres">
      <dgm:prSet presAssocID="{A9DFB0FD-9E75-40D8-AC86-3A9D0141CCBF}" presName="hierChild2" presStyleCnt="0"/>
      <dgm:spPr/>
    </dgm:pt>
    <dgm:pt modelId="{8F4C3D6E-7EF7-4E4B-A1E6-3EE3DFB3048D}" type="pres">
      <dgm:prSet presAssocID="{E1E4DB71-DF6D-40C3-8D1F-02AC29A42720}" presName="hierRoot1" presStyleCnt="0"/>
      <dgm:spPr/>
    </dgm:pt>
    <dgm:pt modelId="{F7C570E5-1D72-4D01-B748-0F99C5F50404}" type="pres">
      <dgm:prSet presAssocID="{E1E4DB71-DF6D-40C3-8D1F-02AC29A42720}" presName="composite" presStyleCnt="0"/>
      <dgm:spPr/>
    </dgm:pt>
    <dgm:pt modelId="{BE5C5230-86CD-416A-BD3C-2C3DE99B4E7E}" type="pres">
      <dgm:prSet presAssocID="{E1E4DB71-DF6D-40C3-8D1F-02AC29A42720}" presName="background" presStyleLbl="node0" presStyleIdx="2" presStyleCnt="3"/>
      <dgm:spPr/>
    </dgm:pt>
    <dgm:pt modelId="{B6D9110C-BFA4-4A41-A12B-734225A465EA}" type="pres">
      <dgm:prSet presAssocID="{E1E4DB71-DF6D-40C3-8D1F-02AC29A42720}" presName="text" presStyleLbl="fgAcc0" presStyleIdx="2" presStyleCnt="3">
        <dgm:presLayoutVars>
          <dgm:chPref val="3"/>
        </dgm:presLayoutVars>
      </dgm:prSet>
      <dgm:spPr/>
    </dgm:pt>
    <dgm:pt modelId="{D0C1A06B-EC0B-42E5-AEB9-976EF0BEEA1D}" type="pres">
      <dgm:prSet presAssocID="{E1E4DB71-DF6D-40C3-8D1F-02AC29A42720}" presName="hierChild2" presStyleCnt="0"/>
      <dgm:spPr/>
    </dgm:pt>
  </dgm:ptLst>
  <dgm:cxnLst>
    <dgm:cxn modelId="{8C988609-B00B-49A8-BAA3-4CB6C6F000EC}" type="presOf" srcId="{E1E4DB71-DF6D-40C3-8D1F-02AC29A42720}" destId="{B6D9110C-BFA4-4A41-A12B-734225A465EA}" srcOrd="0" destOrd="0" presId="urn:microsoft.com/office/officeart/2005/8/layout/hierarchy1"/>
    <dgm:cxn modelId="{5B86AF1C-A63E-49C2-8C99-C7A903E2AFEF}" type="presOf" srcId="{A9DFB0FD-9E75-40D8-AC86-3A9D0141CCBF}" destId="{F0477299-0DC8-44EA-A652-148745EC8C33}" srcOrd="0" destOrd="0" presId="urn:microsoft.com/office/officeart/2005/8/layout/hierarchy1"/>
    <dgm:cxn modelId="{88DBB634-A776-43A0-9F7E-CED389BB08DE}" srcId="{779341AF-4A69-4D21-8AE6-95242671B046}" destId="{E1E4DB71-DF6D-40C3-8D1F-02AC29A42720}" srcOrd="2" destOrd="0" parTransId="{F7A7A254-7D25-4737-914B-70180DB99240}" sibTransId="{E6EF1ED9-74A5-4891-B6D3-F7152C6EFCA2}"/>
    <dgm:cxn modelId="{DAF7A23A-08D0-4EE4-B99F-17BAB3E9F811}" srcId="{779341AF-4A69-4D21-8AE6-95242671B046}" destId="{A9DFB0FD-9E75-40D8-AC86-3A9D0141CCBF}" srcOrd="1" destOrd="0" parTransId="{5AE3C3C7-6B91-4B26-9608-09FE1DEC9A34}" sibTransId="{094EDED2-3761-4AB4-81D3-3D7108D5D416}"/>
    <dgm:cxn modelId="{334AAD65-CA68-4ACB-A328-7A2A540EC398}" type="presOf" srcId="{55810686-69FF-47F4-9F83-10952297939B}" destId="{6D774CEF-769E-464B-9565-4FF3933EACD7}" srcOrd="0" destOrd="0" presId="urn:microsoft.com/office/officeart/2005/8/layout/hierarchy1"/>
    <dgm:cxn modelId="{95E8544C-87D7-4433-BBB7-C1B8309F844D}" type="presOf" srcId="{779341AF-4A69-4D21-8AE6-95242671B046}" destId="{51CBC9F2-C0FA-4855-9760-B1C166E16181}" srcOrd="0" destOrd="0" presId="urn:microsoft.com/office/officeart/2005/8/layout/hierarchy1"/>
    <dgm:cxn modelId="{574DC74F-8EAF-4FD3-838F-B49F358F87AF}" srcId="{779341AF-4A69-4D21-8AE6-95242671B046}" destId="{55810686-69FF-47F4-9F83-10952297939B}" srcOrd="0" destOrd="0" parTransId="{CA4CD466-894B-45F6-AF74-98F6A1419CAB}" sibTransId="{58648B77-7CBA-4125-BCE7-85C5E93E34A8}"/>
    <dgm:cxn modelId="{D33C59D0-CE6D-4706-A5F3-A2ABAB399C12}" type="presParOf" srcId="{51CBC9F2-C0FA-4855-9760-B1C166E16181}" destId="{4E70924A-7010-4166-A49E-09B591EEAFCD}" srcOrd="0" destOrd="0" presId="urn:microsoft.com/office/officeart/2005/8/layout/hierarchy1"/>
    <dgm:cxn modelId="{88F88F03-18BB-48BB-8B9C-6B1DF8CE5A14}" type="presParOf" srcId="{4E70924A-7010-4166-A49E-09B591EEAFCD}" destId="{F8EFAF7B-5A69-4917-8F8B-C64B7A9A48FB}" srcOrd="0" destOrd="0" presId="urn:microsoft.com/office/officeart/2005/8/layout/hierarchy1"/>
    <dgm:cxn modelId="{E7D9E3CA-CD25-4AC5-8791-D8EB0B245319}" type="presParOf" srcId="{F8EFAF7B-5A69-4917-8F8B-C64B7A9A48FB}" destId="{CAB2940F-77DE-4DB5-B017-45DEEB62DEB0}" srcOrd="0" destOrd="0" presId="urn:microsoft.com/office/officeart/2005/8/layout/hierarchy1"/>
    <dgm:cxn modelId="{9001F5DE-580F-4C5A-8A2E-DB9672BB8CF7}" type="presParOf" srcId="{F8EFAF7B-5A69-4917-8F8B-C64B7A9A48FB}" destId="{6D774CEF-769E-464B-9565-4FF3933EACD7}" srcOrd="1" destOrd="0" presId="urn:microsoft.com/office/officeart/2005/8/layout/hierarchy1"/>
    <dgm:cxn modelId="{54C6F42D-956A-467F-808A-C26AD14126EA}" type="presParOf" srcId="{4E70924A-7010-4166-A49E-09B591EEAFCD}" destId="{2D802135-13DF-4457-BE5D-921650A350CC}" srcOrd="1" destOrd="0" presId="urn:microsoft.com/office/officeart/2005/8/layout/hierarchy1"/>
    <dgm:cxn modelId="{8AD8E9EE-06A1-4230-9A49-483B3AC0BC4B}" type="presParOf" srcId="{51CBC9F2-C0FA-4855-9760-B1C166E16181}" destId="{CBD0DC50-F25C-4E22-8769-91B2E0CC71DA}" srcOrd="1" destOrd="0" presId="urn:microsoft.com/office/officeart/2005/8/layout/hierarchy1"/>
    <dgm:cxn modelId="{8AFDD296-1B67-41A0-990D-58682AE43E8B}" type="presParOf" srcId="{CBD0DC50-F25C-4E22-8769-91B2E0CC71DA}" destId="{FD277F87-CF88-44F0-87D9-048F1F74F949}" srcOrd="0" destOrd="0" presId="urn:microsoft.com/office/officeart/2005/8/layout/hierarchy1"/>
    <dgm:cxn modelId="{C48CE040-9AB4-415F-8A33-6396CB3FFBC7}" type="presParOf" srcId="{FD277F87-CF88-44F0-87D9-048F1F74F949}" destId="{52F78A20-F17D-4DFD-9743-A73DAFC94B1C}" srcOrd="0" destOrd="0" presId="urn:microsoft.com/office/officeart/2005/8/layout/hierarchy1"/>
    <dgm:cxn modelId="{86E248CC-16BB-4FF1-B58B-E28E4F1E365A}" type="presParOf" srcId="{FD277F87-CF88-44F0-87D9-048F1F74F949}" destId="{F0477299-0DC8-44EA-A652-148745EC8C33}" srcOrd="1" destOrd="0" presId="urn:microsoft.com/office/officeart/2005/8/layout/hierarchy1"/>
    <dgm:cxn modelId="{EBCD52AE-A1E3-4618-9DBC-139D99A1DA3D}" type="presParOf" srcId="{CBD0DC50-F25C-4E22-8769-91B2E0CC71DA}" destId="{13F4F355-29C5-4ACF-B10C-3C38DD1D1FFE}" srcOrd="1" destOrd="0" presId="urn:microsoft.com/office/officeart/2005/8/layout/hierarchy1"/>
    <dgm:cxn modelId="{25F2ABB6-3F55-448B-AEA6-50A2A91B1665}" type="presParOf" srcId="{51CBC9F2-C0FA-4855-9760-B1C166E16181}" destId="{8F4C3D6E-7EF7-4E4B-A1E6-3EE3DFB3048D}" srcOrd="2" destOrd="0" presId="urn:microsoft.com/office/officeart/2005/8/layout/hierarchy1"/>
    <dgm:cxn modelId="{5768DAA9-2438-49FD-AC03-927261A17A4C}" type="presParOf" srcId="{8F4C3D6E-7EF7-4E4B-A1E6-3EE3DFB3048D}" destId="{F7C570E5-1D72-4D01-B748-0F99C5F50404}" srcOrd="0" destOrd="0" presId="urn:microsoft.com/office/officeart/2005/8/layout/hierarchy1"/>
    <dgm:cxn modelId="{ABFE9E76-723D-431A-98C8-FB4A968497FA}" type="presParOf" srcId="{F7C570E5-1D72-4D01-B748-0F99C5F50404}" destId="{BE5C5230-86CD-416A-BD3C-2C3DE99B4E7E}" srcOrd="0" destOrd="0" presId="urn:microsoft.com/office/officeart/2005/8/layout/hierarchy1"/>
    <dgm:cxn modelId="{84D3DBDA-B57A-4BD9-8BCE-EA88CF8C4469}" type="presParOf" srcId="{F7C570E5-1D72-4D01-B748-0F99C5F50404}" destId="{B6D9110C-BFA4-4A41-A12B-734225A465EA}" srcOrd="1" destOrd="0" presId="urn:microsoft.com/office/officeart/2005/8/layout/hierarchy1"/>
    <dgm:cxn modelId="{ECD5E4F5-B75A-41AB-971B-55C18A514CDF}" type="presParOf" srcId="{8F4C3D6E-7EF7-4E4B-A1E6-3EE3DFB3048D}" destId="{D0C1A06B-EC0B-42E5-AEB9-976EF0BEEA1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23EE43-CC7B-4822-9525-667D6DDFF654}"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42C86243-CD00-450C-85FE-6C1048515327}">
      <dgm:prSet/>
      <dgm:spPr/>
      <dgm:t>
        <a:bodyPr/>
        <a:lstStyle/>
        <a:p>
          <a:r>
            <a:rPr lang="nl-NL"/>
            <a:t>De doelstelling “een verwilderde katten vrij eiland” wordt onderschreven </a:t>
          </a:r>
          <a:endParaRPr lang="en-US"/>
        </a:p>
      </dgm:t>
    </dgm:pt>
    <dgm:pt modelId="{485B3048-6F8A-414A-8F36-D12805799298}" type="parTrans" cxnId="{2C4DFA0C-E089-4336-820E-0866770B4603}">
      <dgm:prSet/>
      <dgm:spPr/>
      <dgm:t>
        <a:bodyPr/>
        <a:lstStyle/>
        <a:p>
          <a:endParaRPr lang="en-US"/>
        </a:p>
      </dgm:t>
    </dgm:pt>
    <dgm:pt modelId="{B4DE1856-9883-4229-A78D-7ACF24761D83}" type="sibTrans" cxnId="{2C4DFA0C-E089-4336-820E-0866770B4603}">
      <dgm:prSet/>
      <dgm:spPr/>
      <dgm:t>
        <a:bodyPr/>
        <a:lstStyle/>
        <a:p>
          <a:endParaRPr lang="en-US"/>
        </a:p>
      </dgm:t>
    </dgm:pt>
    <dgm:pt modelId="{476A6A45-CBBF-456A-AE28-992E0860B4EF}">
      <dgm:prSet/>
      <dgm:spPr/>
      <dgm:t>
        <a:bodyPr/>
        <a:lstStyle/>
        <a:p>
          <a:r>
            <a:rPr lang="nl-NL"/>
            <a:t>Aanwas moet voorkomen worden.</a:t>
          </a:r>
          <a:endParaRPr lang="en-US"/>
        </a:p>
      </dgm:t>
    </dgm:pt>
    <dgm:pt modelId="{98EBAA42-8630-4ADC-A2C7-BE044897F0CA}" type="parTrans" cxnId="{A4D06932-204A-47A1-A5AB-C03709664537}">
      <dgm:prSet/>
      <dgm:spPr/>
      <dgm:t>
        <a:bodyPr/>
        <a:lstStyle/>
        <a:p>
          <a:endParaRPr lang="en-US"/>
        </a:p>
      </dgm:t>
    </dgm:pt>
    <dgm:pt modelId="{834F4E36-1AE5-452C-B400-FC9E2D64CF56}" type="sibTrans" cxnId="{A4D06932-204A-47A1-A5AB-C03709664537}">
      <dgm:prSet/>
      <dgm:spPr/>
      <dgm:t>
        <a:bodyPr/>
        <a:lstStyle/>
        <a:p>
          <a:endParaRPr lang="en-US"/>
        </a:p>
      </dgm:t>
    </dgm:pt>
    <dgm:pt modelId="{EBEF3938-6AB5-45B7-B18B-FE44044295CB}" type="pres">
      <dgm:prSet presAssocID="{0223EE43-CC7B-4822-9525-667D6DDFF654}" presName="hierChild1" presStyleCnt="0">
        <dgm:presLayoutVars>
          <dgm:chPref val="1"/>
          <dgm:dir/>
          <dgm:animOne val="branch"/>
          <dgm:animLvl val="lvl"/>
          <dgm:resizeHandles/>
        </dgm:presLayoutVars>
      </dgm:prSet>
      <dgm:spPr/>
    </dgm:pt>
    <dgm:pt modelId="{13B6F850-68A5-47AF-8FB4-4AFECF0D40B9}" type="pres">
      <dgm:prSet presAssocID="{42C86243-CD00-450C-85FE-6C1048515327}" presName="hierRoot1" presStyleCnt="0"/>
      <dgm:spPr/>
    </dgm:pt>
    <dgm:pt modelId="{3B885EC0-9D96-44E7-A807-DFBDD4AD8B26}" type="pres">
      <dgm:prSet presAssocID="{42C86243-CD00-450C-85FE-6C1048515327}" presName="composite" presStyleCnt="0"/>
      <dgm:spPr/>
    </dgm:pt>
    <dgm:pt modelId="{E1660E56-E1D6-4700-9500-19023706459A}" type="pres">
      <dgm:prSet presAssocID="{42C86243-CD00-450C-85FE-6C1048515327}" presName="background" presStyleLbl="node0" presStyleIdx="0" presStyleCnt="2"/>
      <dgm:spPr/>
    </dgm:pt>
    <dgm:pt modelId="{5DC68E84-B1FF-446A-B324-FA8F8E8E9FFB}" type="pres">
      <dgm:prSet presAssocID="{42C86243-CD00-450C-85FE-6C1048515327}" presName="text" presStyleLbl="fgAcc0" presStyleIdx="0" presStyleCnt="2">
        <dgm:presLayoutVars>
          <dgm:chPref val="3"/>
        </dgm:presLayoutVars>
      </dgm:prSet>
      <dgm:spPr/>
    </dgm:pt>
    <dgm:pt modelId="{132E9074-A88C-4C51-9E12-BBCA8E3BCE4D}" type="pres">
      <dgm:prSet presAssocID="{42C86243-CD00-450C-85FE-6C1048515327}" presName="hierChild2" presStyleCnt="0"/>
      <dgm:spPr/>
    </dgm:pt>
    <dgm:pt modelId="{F958E4CF-E3B8-4C49-9F69-94F81C6E9CDF}" type="pres">
      <dgm:prSet presAssocID="{476A6A45-CBBF-456A-AE28-992E0860B4EF}" presName="hierRoot1" presStyleCnt="0"/>
      <dgm:spPr/>
    </dgm:pt>
    <dgm:pt modelId="{95CD8089-3FA2-4A9E-9E94-59D31225D074}" type="pres">
      <dgm:prSet presAssocID="{476A6A45-CBBF-456A-AE28-992E0860B4EF}" presName="composite" presStyleCnt="0"/>
      <dgm:spPr/>
    </dgm:pt>
    <dgm:pt modelId="{CC200129-CE43-4BA6-974A-73FCB5A4C427}" type="pres">
      <dgm:prSet presAssocID="{476A6A45-CBBF-456A-AE28-992E0860B4EF}" presName="background" presStyleLbl="node0" presStyleIdx="1" presStyleCnt="2"/>
      <dgm:spPr/>
    </dgm:pt>
    <dgm:pt modelId="{869220B6-2570-46A2-BCD8-2F3D10CA90A5}" type="pres">
      <dgm:prSet presAssocID="{476A6A45-CBBF-456A-AE28-992E0860B4EF}" presName="text" presStyleLbl="fgAcc0" presStyleIdx="1" presStyleCnt="2">
        <dgm:presLayoutVars>
          <dgm:chPref val="3"/>
        </dgm:presLayoutVars>
      </dgm:prSet>
      <dgm:spPr/>
    </dgm:pt>
    <dgm:pt modelId="{12E5F5B8-8320-4037-B8D5-4838689F7583}" type="pres">
      <dgm:prSet presAssocID="{476A6A45-CBBF-456A-AE28-992E0860B4EF}" presName="hierChild2" presStyleCnt="0"/>
      <dgm:spPr/>
    </dgm:pt>
  </dgm:ptLst>
  <dgm:cxnLst>
    <dgm:cxn modelId="{2C4DFA0C-E089-4336-820E-0866770B4603}" srcId="{0223EE43-CC7B-4822-9525-667D6DDFF654}" destId="{42C86243-CD00-450C-85FE-6C1048515327}" srcOrd="0" destOrd="0" parTransId="{485B3048-6F8A-414A-8F36-D12805799298}" sibTransId="{B4DE1856-9883-4229-A78D-7ACF24761D83}"/>
    <dgm:cxn modelId="{66334729-998F-4BCB-A90B-FE08F7892FB6}" type="presOf" srcId="{0223EE43-CC7B-4822-9525-667D6DDFF654}" destId="{EBEF3938-6AB5-45B7-B18B-FE44044295CB}" srcOrd="0" destOrd="0" presId="urn:microsoft.com/office/officeart/2005/8/layout/hierarchy1"/>
    <dgm:cxn modelId="{A4D06932-204A-47A1-A5AB-C03709664537}" srcId="{0223EE43-CC7B-4822-9525-667D6DDFF654}" destId="{476A6A45-CBBF-456A-AE28-992E0860B4EF}" srcOrd="1" destOrd="0" parTransId="{98EBAA42-8630-4ADC-A2C7-BE044897F0CA}" sibTransId="{834F4E36-1AE5-452C-B400-FC9E2D64CF56}"/>
    <dgm:cxn modelId="{9A076465-4E18-439F-8AF7-1E4E28A8A1DD}" type="presOf" srcId="{476A6A45-CBBF-456A-AE28-992E0860B4EF}" destId="{869220B6-2570-46A2-BCD8-2F3D10CA90A5}" srcOrd="0" destOrd="0" presId="urn:microsoft.com/office/officeart/2005/8/layout/hierarchy1"/>
    <dgm:cxn modelId="{512311BB-F27C-42C1-907C-9271E907BC35}" type="presOf" srcId="{42C86243-CD00-450C-85FE-6C1048515327}" destId="{5DC68E84-B1FF-446A-B324-FA8F8E8E9FFB}" srcOrd="0" destOrd="0" presId="urn:microsoft.com/office/officeart/2005/8/layout/hierarchy1"/>
    <dgm:cxn modelId="{7B30E1C5-6872-4897-9647-F4FACCF4C1AB}" type="presParOf" srcId="{EBEF3938-6AB5-45B7-B18B-FE44044295CB}" destId="{13B6F850-68A5-47AF-8FB4-4AFECF0D40B9}" srcOrd="0" destOrd="0" presId="urn:microsoft.com/office/officeart/2005/8/layout/hierarchy1"/>
    <dgm:cxn modelId="{A3BB9594-9141-4278-84CA-466B83588D0C}" type="presParOf" srcId="{13B6F850-68A5-47AF-8FB4-4AFECF0D40B9}" destId="{3B885EC0-9D96-44E7-A807-DFBDD4AD8B26}" srcOrd="0" destOrd="0" presId="urn:microsoft.com/office/officeart/2005/8/layout/hierarchy1"/>
    <dgm:cxn modelId="{1C1D6895-10A3-4D9B-8E2E-AA64613C4589}" type="presParOf" srcId="{3B885EC0-9D96-44E7-A807-DFBDD4AD8B26}" destId="{E1660E56-E1D6-4700-9500-19023706459A}" srcOrd="0" destOrd="0" presId="urn:microsoft.com/office/officeart/2005/8/layout/hierarchy1"/>
    <dgm:cxn modelId="{89712359-BC20-4D95-B11F-8861254E141D}" type="presParOf" srcId="{3B885EC0-9D96-44E7-A807-DFBDD4AD8B26}" destId="{5DC68E84-B1FF-446A-B324-FA8F8E8E9FFB}" srcOrd="1" destOrd="0" presId="urn:microsoft.com/office/officeart/2005/8/layout/hierarchy1"/>
    <dgm:cxn modelId="{104AB317-E8A9-41C2-A123-DDB9FED29BB9}" type="presParOf" srcId="{13B6F850-68A5-47AF-8FB4-4AFECF0D40B9}" destId="{132E9074-A88C-4C51-9E12-BBCA8E3BCE4D}" srcOrd="1" destOrd="0" presId="urn:microsoft.com/office/officeart/2005/8/layout/hierarchy1"/>
    <dgm:cxn modelId="{220979C4-6153-463F-9A89-662D2DE05D21}" type="presParOf" srcId="{EBEF3938-6AB5-45B7-B18B-FE44044295CB}" destId="{F958E4CF-E3B8-4C49-9F69-94F81C6E9CDF}" srcOrd="1" destOrd="0" presId="urn:microsoft.com/office/officeart/2005/8/layout/hierarchy1"/>
    <dgm:cxn modelId="{9062F491-E0DD-4364-B5DE-ADE63F1371DC}" type="presParOf" srcId="{F958E4CF-E3B8-4C49-9F69-94F81C6E9CDF}" destId="{95CD8089-3FA2-4A9E-9E94-59D31225D074}" srcOrd="0" destOrd="0" presId="urn:microsoft.com/office/officeart/2005/8/layout/hierarchy1"/>
    <dgm:cxn modelId="{0D42CAA9-4D50-4B04-8D8C-FBB439DF15FE}" type="presParOf" srcId="{95CD8089-3FA2-4A9E-9E94-59D31225D074}" destId="{CC200129-CE43-4BA6-974A-73FCB5A4C427}" srcOrd="0" destOrd="0" presId="urn:microsoft.com/office/officeart/2005/8/layout/hierarchy1"/>
    <dgm:cxn modelId="{EE7F77EC-3432-441B-B3AB-BC6189593EB9}" type="presParOf" srcId="{95CD8089-3FA2-4A9E-9E94-59D31225D074}" destId="{869220B6-2570-46A2-BCD8-2F3D10CA90A5}" srcOrd="1" destOrd="0" presId="urn:microsoft.com/office/officeart/2005/8/layout/hierarchy1"/>
    <dgm:cxn modelId="{6B4C09FB-E3B4-4313-8561-B933D07F9ACB}" type="presParOf" srcId="{F958E4CF-E3B8-4C49-9F69-94F81C6E9CDF}" destId="{12E5F5B8-8320-4037-B8D5-4838689F758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1A4ED99-46D5-407F-AA10-64A8310AC355}"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B934E38B-8AF6-49D1-92BA-D840B29D0DF1}">
      <dgm:prSet/>
      <dgm:spPr/>
      <dgm:t>
        <a:bodyPr/>
        <a:lstStyle/>
        <a:p>
          <a:r>
            <a:rPr lang="nl-NL"/>
            <a:t>Enquête Dorpskatten Schiermonnikoog</a:t>
          </a:r>
          <a:endParaRPr lang="en-US"/>
        </a:p>
      </dgm:t>
    </dgm:pt>
    <dgm:pt modelId="{E7D9F2B1-A624-4B9F-B2A5-FED7A6A79224}" type="parTrans" cxnId="{9FF7B429-20DE-45A6-AD4C-3EFC15D1F2E7}">
      <dgm:prSet/>
      <dgm:spPr/>
      <dgm:t>
        <a:bodyPr/>
        <a:lstStyle/>
        <a:p>
          <a:endParaRPr lang="en-US"/>
        </a:p>
      </dgm:t>
    </dgm:pt>
    <dgm:pt modelId="{D1164427-EE96-415D-B652-14B952442551}" type="sibTrans" cxnId="{9FF7B429-20DE-45A6-AD4C-3EFC15D1F2E7}">
      <dgm:prSet/>
      <dgm:spPr/>
      <dgm:t>
        <a:bodyPr/>
        <a:lstStyle/>
        <a:p>
          <a:endParaRPr lang="en-US"/>
        </a:p>
      </dgm:t>
    </dgm:pt>
    <dgm:pt modelId="{85D3D8E1-C5C5-4EFE-B057-3113CB1EC6D3}">
      <dgm:prSet/>
      <dgm:spPr/>
      <dgm:t>
        <a:bodyPr/>
        <a:lstStyle/>
        <a:p>
          <a:r>
            <a:rPr lang="nl-NL"/>
            <a:t>Drone inventarisatie voorjaar 2026</a:t>
          </a:r>
          <a:endParaRPr lang="en-US"/>
        </a:p>
      </dgm:t>
    </dgm:pt>
    <dgm:pt modelId="{2109B344-8E58-4704-93A9-CB0C148365D0}" type="parTrans" cxnId="{8CA9F493-E807-4663-9A34-C09449E19BB7}">
      <dgm:prSet/>
      <dgm:spPr/>
      <dgm:t>
        <a:bodyPr/>
        <a:lstStyle/>
        <a:p>
          <a:endParaRPr lang="en-US"/>
        </a:p>
      </dgm:t>
    </dgm:pt>
    <dgm:pt modelId="{E68193D6-0059-4000-901A-5750C661B19A}" type="sibTrans" cxnId="{8CA9F493-E807-4663-9A34-C09449E19BB7}">
      <dgm:prSet/>
      <dgm:spPr/>
      <dgm:t>
        <a:bodyPr/>
        <a:lstStyle/>
        <a:p>
          <a:endParaRPr lang="en-US"/>
        </a:p>
      </dgm:t>
    </dgm:pt>
    <dgm:pt modelId="{5FAB1849-F4F6-424F-BE03-3917FEC23EEA}" type="pres">
      <dgm:prSet presAssocID="{E1A4ED99-46D5-407F-AA10-64A8310AC355}" presName="hierChild1" presStyleCnt="0">
        <dgm:presLayoutVars>
          <dgm:chPref val="1"/>
          <dgm:dir/>
          <dgm:animOne val="branch"/>
          <dgm:animLvl val="lvl"/>
          <dgm:resizeHandles/>
        </dgm:presLayoutVars>
      </dgm:prSet>
      <dgm:spPr/>
    </dgm:pt>
    <dgm:pt modelId="{8FC0963B-90B8-4DAA-A9A7-5EABFCAB4E09}" type="pres">
      <dgm:prSet presAssocID="{B934E38B-8AF6-49D1-92BA-D840B29D0DF1}" presName="hierRoot1" presStyleCnt="0"/>
      <dgm:spPr/>
    </dgm:pt>
    <dgm:pt modelId="{6AE1DF47-90AC-4718-BA59-37AF2605323B}" type="pres">
      <dgm:prSet presAssocID="{B934E38B-8AF6-49D1-92BA-D840B29D0DF1}" presName="composite" presStyleCnt="0"/>
      <dgm:spPr/>
    </dgm:pt>
    <dgm:pt modelId="{6FF6358E-F77C-40FC-8FA3-DC71CDE1D7AE}" type="pres">
      <dgm:prSet presAssocID="{B934E38B-8AF6-49D1-92BA-D840B29D0DF1}" presName="background" presStyleLbl="node0" presStyleIdx="0" presStyleCnt="2"/>
      <dgm:spPr/>
    </dgm:pt>
    <dgm:pt modelId="{F22B8596-9F2B-47BB-9607-26CF9BC6B212}" type="pres">
      <dgm:prSet presAssocID="{B934E38B-8AF6-49D1-92BA-D840B29D0DF1}" presName="text" presStyleLbl="fgAcc0" presStyleIdx="0" presStyleCnt="2">
        <dgm:presLayoutVars>
          <dgm:chPref val="3"/>
        </dgm:presLayoutVars>
      </dgm:prSet>
      <dgm:spPr/>
    </dgm:pt>
    <dgm:pt modelId="{416F08DB-EB80-4B81-9B24-D7BE36FDA09F}" type="pres">
      <dgm:prSet presAssocID="{B934E38B-8AF6-49D1-92BA-D840B29D0DF1}" presName="hierChild2" presStyleCnt="0"/>
      <dgm:spPr/>
    </dgm:pt>
    <dgm:pt modelId="{CB1CCFBC-B2D6-4AAD-81DE-4AD6A0F2C4B4}" type="pres">
      <dgm:prSet presAssocID="{85D3D8E1-C5C5-4EFE-B057-3113CB1EC6D3}" presName="hierRoot1" presStyleCnt="0"/>
      <dgm:spPr/>
    </dgm:pt>
    <dgm:pt modelId="{E976A4D5-B5B7-4E53-A991-C0855F9303C2}" type="pres">
      <dgm:prSet presAssocID="{85D3D8E1-C5C5-4EFE-B057-3113CB1EC6D3}" presName="composite" presStyleCnt="0"/>
      <dgm:spPr/>
    </dgm:pt>
    <dgm:pt modelId="{0A3152F7-5BF6-4967-A787-30C5BA6DFDAC}" type="pres">
      <dgm:prSet presAssocID="{85D3D8E1-C5C5-4EFE-B057-3113CB1EC6D3}" presName="background" presStyleLbl="node0" presStyleIdx="1" presStyleCnt="2"/>
      <dgm:spPr/>
    </dgm:pt>
    <dgm:pt modelId="{6DF67FFD-8A92-4A5E-B86C-33E90C5E80B8}" type="pres">
      <dgm:prSet presAssocID="{85D3D8E1-C5C5-4EFE-B057-3113CB1EC6D3}" presName="text" presStyleLbl="fgAcc0" presStyleIdx="1" presStyleCnt="2">
        <dgm:presLayoutVars>
          <dgm:chPref val="3"/>
        </dgm:presLayoutVars>
      </dgm:prSet>
      <dgm:spPr/>
    </dgm:pt>
    <dgm:pt modelId="{AFE4BDE8-8A2D-450F-ADC0-7320D20E93D0}" type="pres">
      <dgm:prSet presAssocID="{85D3D8E1-C5C5-4EFE-B057-3113CB1EC6D3}" presName="hierChild2" presStyleCnt="0"/>
      <dgm:spPr/>
    </dgm:pt>
  </dgm:ptLst>
  <dgm:cxnLst>
    <dgm:cxn modelId="{9FF7B429-20DE-45A6-AD4C-3EFC15D1F2E7}" srcId="{E1A4ED99-46D5-407F-AA10-64A8310AC355}" destId="{B934E38B-8AF6-49D1-92BA-D840B29D0DF1}" srcOrd="0" destOrd="0" parTransId="{E7D9F2B1-A624-4B9F-B2A5-FED7A6A79224}" sibTransId="{D1164427-EE96-415D-B652-14B952442551}"/>
    <dgm:cxn modelId="{E83FC874-70B7-4CBE-ABBC-9961269CAE4C}" type="presOf" srcId="{E1A4ED99-46D5-407F-AA10-64A8310AC355}" destId="{5FAB1849-F4F6-424F-BE03-3917FEC23EEA}" srcOrd="0" destOrd="0" presId="urn:microsoft.com/office/officeart/2005/8/layout/hierarchy1"/>
    <dgm:cxn modelId="{8CA9F493-E807-4663-9A34-C09449E19BB7}" srcId="{E1A4ED99-46D5-407F-AA10-64A8310AC355}" destId="{85D3D8E1-C5C5-4EFE-B057-3113CB1EC6D3}" srcOrd="1" destOrd="0" parTransId="{2109B344-8E58-4704-93A9-CB0C148365D0}" sibTransId="{E68193D6-0059-4000-901A-5750C661B19A}"/>
    <dgm:cxn modelId="{7E23EBE6-A417-4E1F-80EE-DBBDD2BDCF30}" type="presOf" srcId="{B934E38B-8AF6-49D1-92BA-D840B29D0DF1}" destId="{F22B8596-9F2B-47BB-9607-26CF9BC6B212}" srcOrd="0" destOrd="0" presId="urn:microsoft.com/office/officeart/2005/8/layout/hierarchy1"/>
    <dgm:cxn modelId="{BBC4C5F0-657C-4885-B2E7-EBCF4BC68C70}" type="presOf" srcId="{85D3D8E1-C5C5-4EFE-B057-3113CB1EC6D3}" destId="{6DF67FFD-8A92-4A5E-B86C-33E90C5E80B8}" srcOrd="0" destOrd="0" presId="urn:microsoft.com/office/officeart/2005/8/layout/hierarchy1"/>
    <dgm:cxn modelId="{D091D2AD-CA2F-4EDF-83D5-2FD0D9A0591D}" type="presParOf" srcId="{5FAB1849-F4F6-424F-BE03-3917FEC23EEA}" destId="{8FC0963B-90B8-4DAA-A9A7-5EABFCAB4E09}" srcOrd="0" destOrd="0" presId="urn:microsoft.com/office/officeart/2005/8/layout/hierarchy1"/>
    <dgm:cxn modelId="{11E9D00C-B823-4413-B08C-6B69C45F2B8B}" type="presParOf" srcId="{8FC0963B-90B8-4DAA-A9A7-5EABFCAB4E09}" destId="{6AE1DF47-90AC-4718-BA59-37AF2605323B}" srcOrd="0" destOrd="0" presId="urn:microsoft.com/office/officeart/2005/8/layout/hierarchy1"/>
    <dgm:cxn modelId="{8A65E4ED-2FAE-4A5E-9DD6-673835B2E1CD}" type="presParOf" srcId="{6AE1DF47-90AC-4718-BA59-37AF2605323B}" destId="{6FF6358E-F77C-40FC-8FA3-DC71CDE1D7AE}" srcOrd="0" destOrd="0" presId="urn:microsoft.com/office/officeart/2005/8/layout/hierarchy1"/>
    <dgm:cxn modelId="{10643C5D-B14F-4CF3-BD45-354B7716A386}" type="presParOf" srcId="{6AE1DF47-90AC-4718-BA59-37AF2605323B}" destId="{F22B8596-9F2B-47BB-9607-26CF9BC6B212}" srcOrd="1" destOrd="0" presId="urn:microsoft.com/office/officeart/2005/8/layout/hierarchy1"/>
    <dgm:cxn modelId="{D7A3DC88-2F15-4EF0-B29C-6A8EED08AD71}" type="presParOf" srcId="{8FC0963B-90B8-4DAA-A9A7-5EABFCAB4E09}" destId="{416F08DB-EB80-4B81-9B24-D7BE36FDA09F}" srcOrd="1" destOrd="0" presId="urn:microsoft.com/office/officeart/2005/8/layout/hierarchy1"/>
    <dgm:cxn modelId="{C74210B8-FBF7-4F5E-927D-8FC21B225970}" type="presParOf" srcId="{5FAB1849-F4F6-424F-BE03-3917FEC23EEA}" destId="{CB1CCFBC-B2D6-4AAD-81DE-4AD6A0F2C4B4}" srcOrd="1" destOrd="0" presId="urn:microsoft.com/office/officeart/2005/8/layout/hierarchy1"/>
    <dgm:cxn modelId="{1236AB7F-BA2F-4924-96FA-F2BB0023CE06}" type="presParOf" srcId="{CB1CCFBC-B2D6-4AAD-81DE-4AD6A0F2C4B4}" destId="{E976A4D5-B5B7-4E53-A991-C0855F9303C2}" srcOrd="0" destOrd="0" presId="urn:microsoft.com/office/officeart/2005/8/layout/hierarchy1"/>
    <dgm:cxn modelId="{78822466-4320-4E23-A7E3-A54799C74760}" type="presParOf" srcId="{E976A4D5-B5B7-4E53-A991-C0855F9303C2}" destId="{0A3152F7-5BF6-4967-A787-30C5BA6DFDAC}" srcOrd="0" destOrd="0" presId="urn:microsoft.com/office/officeart/2005/8/layout/hierarchy1"/>
    <dgm:cxn modelId="{AA4F6AD6-F916-4138-801B-2F9BBB02F1D6}" type="presParOf" srcId="{E976A4D5-B5B7-4E53-A991-C0855F9303C2}" destId="{6DF67FFD-8A92-4A5E-B86C-33E90C5E80B8}" srcOrd="1" destOrd="0" presId="urn:microsoft.com/office/officeart/2005/8/layout/hierarchy1"/>
    <dgm:cxn modelId="{38AE2EC9-3EB2-40CB-A1A8-9E3F72F5CF76}" type="presParOf" srcId="{CB1CCFBC-B2D6-4AAD-81DE-4AD6A0F2C4B4}" destId="{AFE4BDE8-8A2D-450F-ADC0-7320D20E93D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46636C-4174-46B1-9763-E36DB6EF7424}">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5F43BB-7FA0-4D51-88CF-F80810F844AD}">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nl-NL" sz="2600" kern="1200"/>
            <a:t>In het Natura 2000-gebied op Schiermonnikoog vormen verwilderde katten mogelijk een bedreiging voor beschermde vogelsoorten.</a:t>
          </a:r>
          <a:endParaRPr lang="en-US" sz="2600" kern="1200"/>
        </a:p>
      </dsp:txBody>
      <dsp:txXfrm>
        <a:off x="608661" y="692298"/>
        <a:ext cx="4508047" cy="2799040"/>
      </dsp:txXfrm>
    </dsp:sp>
    <dsp:sp modelId="{DF8D1BC5-B7FC-43B9-94E4-F5F34F6FAAFB}">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1935CC-860D-4CD4-98ED-037A053F683B}">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nl-NL" sz="2600" kern="1200"/>
            <a:t>Verwilderde katten kunnen ook concurreren met soorten die muizen eten, zoals Velduil en Blauwe kiekendief, en uit onderzoek blijkt dat katten ook Rode Lijst-vogels eten.</a:t>
          </a:r>
          <a:endParaRPr lang="en-US" sz="2600" kern="1200"/>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50A1F1-63A7-4EBB-80C3-B15E8247286E}">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5B8AB6-7461-42A3-BA2E-947639B50421}">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nl-NL" sz="2600" kern="1200"/>
            <a:t>Mogelijk hebben de katten daarnaast een negatieve invloed op de stand van het Konijn.</a:t>
          </a:r>
          <a:endParaRPr lang="en-US" sz="2600" kern="1200"/>
        </a:p>
      </dsp:txBody>
      <dsp:txXfrm>
        <a:off x="608661" y="692298"/>
        <a:ext cx="4508047" cy="2799040"/>
      </dsp:txXfrm>
    </dsp:sp>
    <dsp:sp modelId="{4217B9CD-29D5-4229-B0BE-B48A7D339A61}">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5AD3B5-FEA2-402E-B03D-DD473C562836}">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nl-NL" sz="2600" kern="1200" dirty="0"/>
            <a:t>Ondanks dat impact nog niet volledig aangetoond en daarom niet in het Natura 2000-beheerplan staat, wordt bestrijding als noodzakelijk en breed gedragen beschouwd.</a:t>
          </a:r>
          <a:endParaRPr lang="en-US" sz="2600" kern="1200" dirty="0"/>
        </a:p>
      </dsp:txBody>
      <dsp:txXfrm>
        <a:off x="6331365" y="692298"/>
        <a:ext cx="4508047" cy="27990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AEF1B4-04A4-4F9A-802D-8AB880EB8E77}">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B5FFD7-BAF1-4340-B9E3-2BAA27811590}">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nl-NL" sz="2900" kern="1200"/>
            <a:t>Een verwilderde kattenvrij eiland</a:t>
          </a:r>
          <a:endParaRPr lang="en-US" sz="2900" kern="1200"/>
        </a:p>
      </dsp:txBody>
      <dsp:txXfrm>
        <a:off x="608661" y="692298"/>
        <a:ext cx="4508047" cy="2799040"/>
      </dsp:txXfrm>
    </dsp:sp>
    <dsp:sp modelId="{694536DA-6AA3-4A12-BF54-03D7CF65F50F}">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448026-A6D3-4E2F-9AF5-548570A511C5}">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nl-NL" sz="2900" kern="1200"/>
            <a:t>Dit plan van aanpak is gebaseerd op de afgelopen jaren opgedane ervaring, divers onderzoek en diverse overleggen met betrokken partijen. </a:t>
          </a:r>
          <a:endParaRPr lang="en-US" sz="2900" kern="1200"/>
        </a:p>
      </dsp:txBody>
      <dsp:txXfrm>
        <a:off x="6331365" y="692298"/>
        <a:ext cx="4508047" cy="27990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B2940F-77DE-4DB5-B017-45DEEB62DEB0}">
      <dsp:nvSpPr>
        <dsp:cNvPr id="0" name=""/>
        <dsp:cNvSpPr/>
      </dsp:nvSpPr>
      <dsp:spPr>
        <a:xfrm>
          <a:off x="0"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774CEF-769E-464B-9565-4FF3933EACD7}">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nl-NL" sz="2000" kern="1200"/>
            <a:t>Detecteren en verwijderen van katten lijkt meer succesvol in de koudere (winter) maanden dan in de zomer</a:t>
          </a:r>
          <a:endParaRPr lang="en-US" sz="2000" kern="1200"/>
        </a:p>
      </dsp:txBody>
      <dsp:txXfrm>
        <a:off x="398656" y="1088253"/>
        <a:ext cx="2959127" cy="1837317"/>
      </dsp:txXfrm>
    </dsp:sp>
    <dsp:sp modelId="{52F78A20-F17D-4DFD-9743-A73DAFC94B1C}">
      <dsp:nvSpPr>
        <dsp:cNvPr id="0" name=""/>
        <dsp:cNvSpPr/>
      </dsp:nvSpPr>
      <dsp:spPr>
        <a:xfrm>
          <a:off x="3756441"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77299-0DC8-44EA-A652-148745EC8C33}">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nl-NL" sz="2000" kern="1200"/>
            <a:t>Structurele monitoring van de kattenpopulatie is belangrijk om het succes en effectiviteit van ingrijpen te bepalen</a:t>
          </a:r>
          <a:endParaRPr lang="en-US" sz="2000" kern="1200"/>
        </a:p>
      </dsp:txBody>
      <dsp:txXfrm>
        <a:off x="4155097" y="1088253"/>
        <a:ext cx="2959127" cy="1837317"/>
      </dsp:txXfrm>
    </dsp:sp>
    <dsp:sp modelId="{BE5C5230-86CD-416A-BD3C-2C3DE99B4E7E}">
      <dsp:nvSpPr>
        <dsp:cNvPr id="0" name=""/>
        <dsp:cNvSpPr/>
      </dsp:nvSpPr>
      <dsp:spPr>
        <a:xfrm>
          <a:off x="7512882"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D9110C-BFA4-4A41-A12B-734225A465EA}">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nl-NL" sz="2000" kern="1200" dirty="0"/>
            <a:t>Het is belangrijk dat nieuwe instroom van katten uit het dorp (en door bezoekende recreanten) beperkt blijft</a:t>
          </a:r>
          <a:endParaRPr lang="en-US" sz="2000" kern="1200" dirty="0"/>
        </a:p>
      </dsp:txBody>
      <dsp:txXfrm>
        <a:off x="7911539" y="1088253"/>
        <a:ext cx="2959127" cy="18373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660E56-E1D6-4700-9500-19023706459A}">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C68E84-B1FF-446A-B324-FA8F8E8E9FFB}">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nl-NL" sz="3800" kern="1200"/>
            <a:t>De doelstelling “een verwilderde katten vrij eiland” wordt onderschreven </a:t>
          </a:r>
          <a:endParaRPr lang="en-US" sz="3800" kern="1200"/>
        </a:p>
      </dsp:txBody>
      <dsp:txXfrm>
        <a:off x="608661" y="692298"/>
        <a:ext cx="4508047" cy="2799040"/>
      </dsp:txXfrm>
    </dsp:sp>
    <dsp:sp modelId="{CC200129-CE43-4BA6-974A-73FCB5A4C427}">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9220B6-2570-46A2-BCD8-2F3D10CA90A5}">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nl-NL" sz="3800" kern="1200"/>
            <a:t>Aanwas moet voorkomen worden.</a:t>
          </a:r>
          <a:endParaRPr lang="en-US" sz="3800" kern="1200"/>
        </a:p>
      </dsp:txBody>
      <dsp:txXfrm>
        <a:off x="6331365" y="692298"/>
        <a:ext cx="4508047" cy="2799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6358E-F77C-40FC-8FA3-DC71CDE1D7AE}">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2B8596-9F2B-47BB-9607-26CF9BC6B212}">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nl-NL" sz="4300" kern="1200"/>
            <a:t>Enquête Dorpskatten Schiermonnikoog</a:t>
          </a:r>
          <a:endParaRPr lang="en-US" sz="4300" kern="1200"/>
        </a:p>
      </dsp:txBody>
      <dsp:txXfrm>
        <a:off x="608661" y="692298"/>
        <a:ext cx="4508047" cy="2799040"/>
      </dsp:txXfrm>
    </dsp:sp>
    <dsp:sp modelId="{0A3152F7-5BF6-4967-A787-30C5BA6DFDAC}">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F67FFD-8A92-4A5E-B86C-33E90C5E80B8}">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nl-NL" sz="4300" kern="1200"/>
            <a:t>Drone inventarisatie voorjaar 2026</a:t>
          </a:r>
          <a:endParaRPr lang="en-US" sz="4300" kern="1200"/>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D6EE4-948D-489A-BEC2-CBD1FD277CDD}" type="datetimeFigureOut">
              <a:rPr lang="nl-NL" smtClean="0"/>
              <a:t>7-5-2026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9B6949-B527-42D9-AFB5-D7BB27B9401E}" type="slidenum">
              <a:rPr lang="nl-NL" smtClean="0"/>
              <a:t>‹nr.›</a:t>
            </a:fld>
            <a:endParaRPr lang="nl-NL"/>
          </a:p>
        </p:txBody>
      </p:sp>
    </p:spTree>
    <p:extLst>
      <p:ext uri="{BB962C8B-B14F-4D97-AF65-F5344CB8AC3E}">
        <p14:creationId xmlns:p14="http://schemas.microsoft.com/office/powerpoint/2010/main" val="3707690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2A9B6949-B527-42D9-AFB5-D7BB27B9401E}" type="slidenum">
              <a:rPr lang="nl-NL" smtClean="0"/>
              <a:t>5</a:t>
            </a:fld>
            <a:endParaRPr lang="nl-NL"/>
          </a:p>
        </p:txBody>
      </p:sp>
    </p:spTree>
    <p:extLst>
      <p:ext uri="{BB962C8B-B14F-4D97-AF65-F5344CB8AC3E}">
        <p14:creationId xmlns:p14="http://schemas.microsoft.com/office/powerpoint/2010/main" val="1273790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638F3F-8BAD-FB76-6051-FC2B394A63B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0811A6D-D123-373E-411E-C7CC3A6E0B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45388C2-52F4-F4A6-C7A3-D4FEED3A7713}"/>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B65D944A-A151-5C6E-6267-CDD4746AF20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83113FA-2A3B-4116-D566-4390A6D45B04}"/>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4061513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A863EF-4201-2C74-407B-4961B8DEA2E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555565F-34DA-772F-9175-AB2320F2C46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77C5474-F153-18EB-86DC-E76E93A2D80E}"/>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47C1AD9B-35EF-B63A-A4C0-1082D5F84C8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A7CF94D-440D-B26A-82ED-3BDEF3292211}"/>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10298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B8E1222D-F764-3F71-4B42-904F2A7BEDD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E6BAC4F-CB1B-7496-069E-AE2530CEA1E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6D65B5F-377B-B52C-E371-39B27F7EC4C5}"/>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839CBDB7-3213-7F4F-5C29-E271D5F9CC6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505375E-AA8A-C42E-BB50-DAB3B0BA0CEE}"/>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4069022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34EF78-1D7F-0D28-47BA-B383E20CC6A6}"/>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3EBC01C-9EDF-B2DE-A1F8-C601BF0A177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5FA5D19-A31C-25E1-52A0-C23F7EB799A3}"/>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3F22C82C-3018-EFCB-B827-210DA199C7A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F3E550F-375A-A80E-783B-F78B054D708A}"/>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195423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AD1EC4-FF4E-D191-F12A-69A4885BF5A7}"/>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00F6BC7-E076-7B3B-A49D-ADFE561C7C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8EAFCE53-D963-42D0-831D-6687EEDC0DD7}"/>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FFC3D267-FBDE-6410-C2D5-75395310B68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224CF0A-5D1B-C30E-4569-EB57F54B628B}"/>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65867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1A915-0592-A060-53D8-14D5C122F89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8BE1B39-4884-08C6-8211-966523A3154B}"/>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4675E99-FC40-C7E1-682F-7BAE016F134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D5DD498-49CD-6EBE-B7D0-B96C0BFF8A61}"/>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6" name="Tijdelijke aanduiding voor voettekst 5">
            <a:extLst>
              <a:ext uri="{FF2B5EF4-FFF2-40B4-BE49-F238E27FC236}">
                <a16:creationId xmlns:a16="http://schemas.microsoft.com/office/drawing/2014/main" id="{BEA478AB-F802-1349-A486-0604A0B99B7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9B99742-8249-8C87-FEBD-D706FF965A25}"/>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721889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23453D-5035-868E-E137-97DD02AA056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7B1A5B1-08DE-041B-071F-B75D2B0697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190604F-DF56-902E-08A1-CA51F841B5EF}"/>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D8A974D-0C7E-314C-5EB2-1E32FEDE45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7B6663C-9951-777C-DC4C-73F3460FE64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243604B-9105-62DE-BF4E-01B340674353}"/>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8" name="Tijdelijke aanduiding voor voettekst 7">
            <a:extLst>
              <a:ext uri="{FF2B5EF4-FFF2-40B4-BE49-F238E27FC236}">
                <a16:creationId xmlns:a16="http://schemas.microsoft.com/office/drawing/2014/main" id="{FCB4B624-69F0-DFCE-D6F1-FC0EDD318B7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0044EF8-1F9E-280A-0C16-5DB4E2E21F40}"/>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089450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B3A482-DE90-2456-6AE9-18808A5A20B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C29A093-3E61-4FF2-00C9-855861A7C031}"/>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4" name="Tijdelijke aanduiding voor voettekst 3">
            <a:extLst>
              <a:ext uri="{FF2B5EF4-FFF2-40B4-BE49-F238E27FC236}">
                <a16:creationId xmlns:a16="http://schemas.microsoft.com/office/drawing/2014/main" id="{D64F6BB4-848F-AA72-E9B2-45E7494765A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970B268-D517-7792-DE7B-1763DDA924DF}"/>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58759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6344A5C-6460-7776-9EF8-5431DF21E57E}"/>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3" name="Tijdelijke aanduiding voor voettekst 2">
            <a:extLst>
              <a:ext uri="{FF2B5EF4-FFF2-40B4-BE49-F238E27FC236}">
                <a16:creationId xmlns:a16="http://schemas.microsoft.com/office/drawing/2014/main" id="{D51FF84B-206B-49EB-67B8-DC4CDEC3B211}"/>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550B5AD-74DF-903C-F565-BE47B0C73704}"/>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664991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A3AEB8-043E-664C-D3CE-4ECFAD69E7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8E2A7A4-454D-38D2-F00E-909E2BA3BD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2513162-8DC3-0FBB-D1FC-36392E3AF0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FBC88F7-62F5-F2C8-8317-BB9D4E24C693}"/>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6" name="Tijdelijke aanduiding voor voettekst 5">
            <a:extLst>
              <a:ext uri="{FF2B5EF4-FFF2-40B4-BE49-F238E27FC236}">
                <a16:creationId xmlns:a16="http://schemas.microsoft.com/office/drawing/2014/main" id="{1C6A4E7C-481D-6331-7A32-4F1472608CB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9D1F337-06BB-AC88-BB5F-74422C03258B}"/>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23120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68CFB8-1CDF-BEDF-7802-0182BD59EF5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958134BB-AEB0-D3A5-2008-6FB6A4DF34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40A0108-6A2E-B61F-E3E7-2690AC7E9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FF15466-7C55-2256-36EC-87FAC9F64BA4}"/>
              </a:ext>
            </a:extLst>
          </p:cNvPr>
          <p:cNvSpPr>
            <a:spLocks noGrp="1"/>
          </p:cNvSpPr>
          <p:nvPr>
            <p:ph type="dt" sz="half" idx="10"/>
          </p:nvPr>
        </p:nvSpPr>
        <p:spPr/>
        <p:txBody>
          <a:bodyPr/>
          <a:lstStyle/>
          <a:p>
            <a:fld id="{C6E9C30A-DB9F-47C1-81E1-6708030E5BFA}" type="datetimeFigureOut">
              <a:rPr lang="nl-NL" smtClean="0"/>
              <a:t>7-5-2026</a:t>
            </a:fld>
            <a:endParaRPr lang="nl-NL"/>
          </a:p>
        </p:txBody>
      </p:sp>
      <p:sp>
        <p:nvSpPr>
          <p:cNvPr id="6" name="Tijdelijke aanduiding voor voettekst 5">
            <a:extLst>
              <a:ext uri="{FF2B5EF4-FFF2-40B4-BE49-F238E27FC236}">
                <a16:creationId xmlns:a16="http://schemas.microsoft.com/office/drawing/2014/main" id="{654347DB-3885-0ACE-7812-A5B9DA6080D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057822A-6928-10A4-CCEF-805C48B5CB63}"/>
              </a:ext>
            </a:extLst>
          </p:cNvPr>
          <p:cNvSpPr>
            <a:spLocks noGrp="1"/>
          </p:cNvSpPr>
          <p:nvPr>
            <p:ph type="sldNum" sz="quarter" idx="12"/>
          </p:nvPr>
        </p:nvSpPr>
        <p:spPr/>
        <p:txBody>
          <a:bodyPr/>
          <a:lstStyle/>
          <a:p>
            <a:fld id="{FBBF2306-8357-4AF0-98E6-F039456CAD4F}" type="slidenum">
              <a:rPr lang="nl-NL" smtClean="0"/>
              <a:t>‹nr.›</a:t>
            </a:fld>
            <a:endParaRPr lang="nl-NL"/>
          </a:p>
        </p:txBody>
      </p:sp>
    </p:spTree>
    <p:extLst>
      <p:ext uri="{BB962C8B-B14F-4D97-AF65-F5344CB8AC3E}">
        <p14:creationId xmlns:p14="http://schemas.microsoft.com/office/powerpoint/2010/main" val="3918574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B358EB9-5752-61B8-21E8-FA83661C1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757F243-5BC4-8A67-29D6-1D3DB200A2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47D5E2A-D2B3-637E-2934-4B69CC0546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E9C30A-DB9F-47C1-81E1-6708030E5BFA}" type="datetimeFigureOut">
              <a:rPr lang="nl-NL" smtClean="0"/>
              <a:t>7-5-2026</a:t>
            </a:fld>
            <a:endParaRPr lang="nl-NL"/>
          </a:p>
        </p:txBody>
      </p:sp>
      <p:sp>
        <p:nvSpPr>
          <p:cNvPr id="5" name="Tijdelijke aanduiding voor voettekst 4">
            <a:extLst>
              <a:ext uri="{FF2B5EF4-FFF2-40B4-BE49-F238E27FC236}">
                <a16:creationId xmlns:a16="http://schemas.microsoft.com/office/drawing/2014/main" id="{032F0F7B-1CA5-E4C0-9A14-3380BF5BDD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C134121C-F5D3-976A-99E2-913F5325F6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BF2306-8357-4AF0-98E6-F039456CAD4F}" type="slidenum">
              <a:rPr lang="nl-NL" smtClean="0"/>
              <a:t>‹nr.›</a:t>
            </a:fld>
            <a:endParaRPr lang="nl-NL"/>
          </a:p>
        </p:txBody>
      </p:sp>
    </p:spTree>
    <p:extLst>
      <p:ext uri="{BB962C8B-B14F-4D97-AF65-F5344CB8AC3E}">
        <p14:creationId xmlns:p14="http://schemas.microsoft.com/office/powerpoint/2010/main" val="21659549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E36DAAC-6A4C-2C16-62D6-4C949FD3ECCF}"/>
              </a:ext>
            </a:extLst>
          </p:cNvPr>
          <p:cNvSpPr>
            <a:spLocks noGrp="1"/>
          </p:cNvSpPr>
          <p:nvPr>
            <p:ph type="ctrTitle"/>
          </p:nvPr>
        </p:nvSpPr>
        <p:spPr>
          <a:xfrm>
            <a:off x="1386865" y="818984"/>
            <a:ext cx="6596245" cy="3268520"/>
          </a:xfrm>
        </p:spPr>
        <p:txBody>
          <a:bodyPr>
            <a:normAutofit/>
          </a:bodyPr>
          <a:lstStyle/>
          <a:p>
            <a:pPr algn="r"/>
            <a:r>
              <a:rPr lang="nl-NL" sz="4800">
                <a:solidFill>
                  <a:srgbClr val="FFFFFF"/>
                </a:solidFill>
              </a:rPr>
              <a:t>Verwilderde katten op Schiermonnikoog </a:t>
            </a:r>
            <a:br>
              <a:rPr lang="nl-NL" sz="4800">
                <a:solidFill>
                  <a:srgbClr val="FFFFFF"/>
                </a:solidFill>
              </a:rPr>
            </a:br>
            <a:br>
              <a:rPr lang="nl-NL" sz="4800">
                <a:solidFill>
                  <a:srgbClr val="FFFFFF"/>
                </a:solidFill>
              </a:rPr>
            </a:br>
            <a:endParaRPr lang="nl-NL" sz="4800">
              <a:solidFill>
                <a:srgbClr val="FFFFFF"/>
              </a:solidFill>
            </a:endParaRP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ndertitel 2">
            <a:extLst>
              <a:ext uri="{FF2B5EF4-FFF2-40B4-BE49-F238E27FC236}">
                <a16:creationId xmlns:a16="http://schemas.microsoft.com/office/drawing/2014/main" id="{A2AE29A3-51D0-D224-4847-780A105AC059}"/>
              </a:ext>
            </a:extLst>
          </p:cNvPr>
          <p:cNvSpPr>
            <a:spLocks noGrp="1"/>
          </p:cNvSpPr>
          <p:nvPr>
            <p:ph type="subTitle" idx="1"/>
          </p:nvPr>
        </p:nvSpPr>
        <p:spPr>
          <a:xfrm>
            <a:off x="1931874" y="4797188"/>
            <a:ext cx="6051236" cy="1241828"/>
          </a:xfrm>
        </p:spPr>
        <p:txBody>
          <a:bodyPr>
            <a:normAutofit/>
          </a:bodyPr>
          <a:lstStyle/>
          <a:p>
            <a:pPr algn="r"/>
            <a:r>
              <a:rPr lang="nl-NL">
                <a:solidFill>
                  <a:srgbClr val="FFFFFF"/>
                </a:solidFill>
              </a:rPr>
              <a:t>Concept Plan van aanpak</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066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 2">
            <a:extLst>
              <a:ext uri="{FF2B5EF4-FFF2-40B4-BE49-F238E27FC236}">
                <a16:creationId xmlns:a16="http://schemas.microsoft.com/office/drawing/2014/main" id="{67887A9A-FCE8-2DB1-95FA-AE6047A69C18}"/>
              </a:ext>
            </a:extLst>
          </p:cNvPr>
          <p:cNvGraphicFramePr>
            <a:graphicFrameLocks noGrp="1"/>
          </p:cNvGraphicFramePr>
          <p:nvPr>
            <p:extLst>
              <p:ext uri="{D42A27DB-BD31-4B8C-83A1-F6EECF244321}">
                <p14:modId xmlns:p14="http://schemas.microsoft.com/office/powerpoint/2010/main" val="514126093"/>
              </p:ext>
            </p:extLst>
          </p:nvPr>
        </p:nvGraphicFramePr>
        <p:xfrm>
          <a:off x="2032000" y="750146"/>
          <a:ext cx="8128000" cy="2194560"/>
        </p:xfrm>
        <a:graphic>
          <a:graphicData uri="http://schemas.openxmlformats.org/drawingml/2006/table">
            <a:tbl>
              <a:tblPr firstRow="1" bandRow="1">
                <a:tableStyleId>{5C22544A-7EE6-4342-B048-85BDC9FD1C3A}</a:tableStyleId>
              </a:tblPr>
              <a:tblGrid>
                <a:gridCol w="5872136">
                  <a:extLst>
                    <a:ext uri="{9D8B030D-6E8A-4147-A177-3AD203B41FA5}">
                      <a16:colId xmlns:a16="http://schemas.microsoft.com/office/drawing/2014/main" val="575036417"/>
                    </a:ext>
                  </a:extLst>
                </a:gridCol>
                <a:gridCol w="2255864">
                  <a:extLst>
                    <a:ext uri="{9D8B030D-6E8A-4147-A177-3AD203B41FA5}">
                      <a16:colId xmlns:a16="http://schemas.microsoft.com/office/drawing/2014/main" val="3889765234"/>
                    </a:ext>
                  </a:extLst>
                </a:gridCol>
              </a:tblGrid>
              <a:tr h="338384">
                <a:tc>
                  <a:txBody>
                    <a:bodyPr/>
                    <a:lstStyle/>
                    <a:p>
                      <a:r>
                        <a:rPr lang="nl-NL" dirty="0"/>
                        <a:t>Activiteit</a:t>
                      </a:r>
                    </a:p>
                  </a:txBody>
                  <a:tcPr/>
                </a:tc>
                <a:tc>
                  <a:txBody>
                    <a:bodyPr/>
                    <a:lstStyle/>
                    <a:p>
                      <a:r>
                        <a:rPr lang="nl-NL" dirty="0"/>
                        <a:t>kosten</a:t>
                      </a:r>
                    </a:p>
                  </a:txBody>
                  <a:tcPr/>
                </a:tc>
                <a:extLst>
                  <a:ext uri="{0D108BD9-81ED-4DB2-BD59-A6C34878D82A}">
                    <a16:rowId xmlns:a16="http://schemas.microsoft.com/office/drawing/2014/main" val="1310371938"/>
                  </a:ext>
                </a:extLst>
              </a:tr>
              <a:tr h="338384">
                <a:tc>
                  <a:txBody>
                    <a:bodyPr/>
                    <a:lstStyle/>
                    <a:p>
                      <a:r>
                        <a:rPr lang="nl-NL" dirty="0"/>
                        <a:t>Communicatie en chippen</a:t>
                      </a:r>
                    </a:p>
                  </a:txBody>
                  <a:tcPr/>
                </a:tc>
                <a:tc>
                  <a:txBody>
                    <a:bodyPr/>
                    <a:lstStyle/>
                    <a:p>
                      <a:r>
                        <a:rPr lang="nl-NL" dirty="0"/>
                        <a:t>12.000</a:t>
                      </a:r>
                    </a:p>
                  </a:txBody>
                  <a:tcPr/>
                </a:tc>
                <a:extLst>
                  <a:ext uri="{0D108BD9-81ED-4DB2-BD59-A6C34878D82A}">
                    <a16:rowId xmlns:a16="http://schemas.microsoft.com/office/drawing/2014/main" val="2146315911"/>
                  </a:ext>
                </a:extLst>
              </a:tr>
              <a:tr h="338384">
                <a:tc>
                  <a:txBody>
                    <a:bodyPr/>
                    <a:lstStyle/>
                    <a:p>
                      <a:r>
                        <a:rPr lang="nl-NL" dirty="0"/>
                        <a:t>Onkosten en </a:t>
                      </a:r>
                      <a:r>
                        <a:rPr lang="nl-NL" dirty="0" err="1"/>
                        <a:t>leefkosten</a:t>
                      </a:r>
                      <a:r>
                        <a:rPr lang="nl-NL" dirty="0"/>
                        <a:t>  en logies vangers </a:t>
                      </a:r>
                    </a:p>
                  </a:txBody>
                  <a:tcPr/>
                </a:tc>
                <a:tc>
                  <a:txBody>
                    <a:bodyPr/>
                    <a:lstStyle/>
                    <a:p>
                      <a:r>
                        <a:rPr lang="nl-NL" dirty="0"/>
                        <a:t>39.500</a:t>
                      </a:r>
                    </a:p>
                  </a:txBody>
                  <a:tcPr/>
                </a:tc>
                <a:extLst>
                  <a:ext uri="{0D108BD9-81ED-4DB2-BD59-A6C34878D82A}">
                    <a16:rowId xmlns:a16="http://schemas.microsoft.com/office/drawing/2014/main" val="639356345"/>
                  </a:ext>
                </a:extLst>
              </a:tr>
              <a:tr h="338384">
                <a:tc>
                  <a:txBody>
                    <a:bodyPr/>
                    <a:lstStyle/>
                    <a:p>
                      <a:r>
                        <a:rPr lang="nl-NL" dirty="0"/>
                        <a:t>Vangmateriaal en drone inzet</a:t>
                      </a:r>
                    </a:p>
                  </a:txBody>
                  <a:tcPr/>
                </a:tc>
                <a:tc>
                  <a:txBody>
                    <a:bodyPr/>
                    <a:lstStyle/>
                    <a:p>
                      <a:r>
                        <a:rPr lang="nl-NL" dirty="0"/>
                        <a:t>6.200</a:t>
                      </a:r>
                    </a:p>
                  </a:txBody>
                  <a:tcPr/>
                </a:tc>
                <a:extLst>
                  <a:ext uri="{0D108BD9-81ED-4DB2-BD59-A6C34878D82A}">
                    <a16:rowId xmlns:a16="http://schemas.microsoft.com/office/drawing/2014/main" val="846219059"/>
                  </a:ext>
                </a:extLst>
              </a:tr>
              <a:tr h="338384">
                <a:tc>
                  <a:txBody>
                    <a:bodyPr/>
                    <a:lstStyle/>
                    <a:p>
                      <a:r>
                        <a:rPr lang="nl-NL" dirty="0"/>
                        <a:t>Opvang</a:t>
                      </a:r>
                    </a:p>
                  </a:txBody>
                  <a:tcPr/>
                </a:tc>
                <a:tc>
                  <a:txBody>
                    <a:bodyPr/>
                    <a:lstStyle/>
                    <a:p>
                      <a:r>
                        <a:rPr lang="nl-NL" dirty="0"/>
                        <a:t>17.500</a:t>
                      </a:r>
                    </a:p>
                  </a:txBody>
                  <a:tcPr/>
                </a:tc>
                <a:extLst>
                  <a:ext uri="{0D108BD9-81ED-4DB2-BD59-A6C34878D82A}">
                    <a16:rowId xmlns:a16="http://schemas.microsoft.com/office/drawing/2014/main" val="434352601"/>
                  </a:ext>
                </a:extLst>
              </a:tr>
              <a:tr h="338384">
                <a:tc>
                  <a:txBody>
                    <a:bodyPr/>
                    <a:lstStyle/>
                    <a:p>
                      <a:r>
                        <a:rPr lang="nl-NL" dirty="0"/>
                        <a:t>Totaal </a:t>
                      </a:r>
                    </a:p>
                  </a:txBody>
                  <a:tcPr/>
                </a:tc>
                <a:tc>
                  <a:txBody>
                    <a:bodyPr/>
                    <a:lstStyle/>
                    <a:p>
                      <a:r>
                        <a:rPr lang="nl-NL" dirty="0"/>
                        <a:t>75.200</a:t>
                      </a:r>
                    </a:p>
                  </a:txBody>
                  <a:tcPr/>
                </a:tc>
                <a:extLst>
                  <a:ext uri="{0D108BD9-81ED-4DB2-BD59-A6C34878D82A}">
                    <a16:rowId xmlns:a16="http://schemas.microsoft.com/office/drawing/2014/main" val="3111186369"/>
                  </a:ext>
                </a:extLst>
              </a:tr>
            </a:tbl>
          </a:graphicData>
        </a:graphic>
      </p:graphicFrame>
    </p:spTree>
    <p:extLst>
      <p:ext uri="{BB962C8B-B14F-4D97-AF65-F5344CB8AC3E}">
        <p14:creationId xmlns:p14="http://schemas.microsoft.com/office/powerpoint/2010/main" val="1276313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5DD74-3A87-A703-D83F-E5FA71F59DE7}"/>
            </a:ext>
          </a:extLst>
        </p:cNvPr>
        <p:cNvGrpSpPr/>
        <p:nvPr/>
      </p:nvGrpSpPr>
      <p:grpSpPr>
        <a:xfrm>
          <a:off x="0" y="0"/>
          <a:ext cx="0" cy="0"/>
          <a:chOff x="0" y="0"/>
          <a:chExt cx="0" cy="0"/>
        </a:xfrm>
      </p:grpSpPr>
      <p:graphicFrame>
        <p:nvGraphicFramePr>
          <p:cNvPr id="3" name="Tabel 2">
            <a:extLst>
              <a:ext uri="{FF2B5EF4-FFF2-40B4-BE49-F238E27FC236}">
                <a16:creationId xmlns:a16="http://schemas.microsoft.com/office/drawing/2014/main" id="{1104CCEC-656C-66DF-5DC6-3022B9D9DD90}"/>
              </a:ext>
            </a:extLst>
          </p:cNvPr>
          <p:cNvGraphicFramePr>
            <a:graphicFrameLocks noGrp="1"/>
          </p:cNvGraphicFramePr>
          <p:nvPr>
            <p:extLst>
              <p:ext uri="{D42A27DB-BD31-4B8C-83A1-F6EECF244321}">
                <p14:modId xmlns:p14="http://schemas.microsoft.com/office/powerpoint/2010/main" val="3549942084"/>
              </p:ext>
            </p:extLst>
          </p:nvPr>
        </p:nvGraphicFramePr>
        <p:xfrm>
          <a:off x="2032000" y="719666"/>
          <a:ext cx="8127999" cy="2225040"/>
        </p:xfrm>
        <a:graphic>
          <a:graphicData uri="http://schemas.openxmlformats.org/drawingml/2006/table">
            <a:tbl>
              <a:tblPr firstRow="1" bandRow="1">
                <a:tableStyleId>{5C22544A-7EE6-4342-B048-85BDC9FD1C3A}</a:tableStyleId>
              </a:tblPr>
              <a:tblGrid>
                <a:gridCol w="3950346">
                  <a:extLst>
                    <a:ext uri="{9D8B030D-6E8A-4147-A177-3AD203B41FA5}">
                      <a16:colId xmlns:a16="http://schemas.microsoft.com/office/drawing/2014/main" val="101659263"/>
                    </a:ext>
                  </a:extLst>
                </a:gridCol>
                <a:gridCol w="1468320">
                  <a:extLst>
                    <a:ext uri="{9D8B030D-6E8A-4147-A177-3AD203B41FA5}">
                      <a16:colId xmlns:a16="http://schemas.microsoft.com/office/drawing/2014/main" val="688820705"/>
                    </a:ext>
                  </a:extLst>
                </a:gridCol>
                <a:gridCol w="2709333">
                  <a:extLst>
                    <a:ext uri="{9D8B030D-6E8A-4147-A177-3AD203B41FA5}">
                      <a16:colId xmlns:a16="http://schemas.microsoft.com/office/drawing/2014/main" val="2182040934"/>
                    </a:ext>
                  </a:extLst>
                </a:gridCol>
              </a:tblGrid>
              <a:tr h="370840">
                <a:tc>
                  <a:txBody>
                    <a:bodyPr/>
                    <a:lstStyle/>
                    <a:p>
                      <a:r>
                        <a:rPr lang="nl-NL" dirty="0"/>
                        <a:t>activiteit</a:t>
                      </a:r>
                    </a:p>
                  </a:txBody>
                  <a:tcPr/>
                </a:tc>
                <a:tc>
                  <a:txBody>
                    <a:bodyPr/>
                    <a:lstStyle/>
                    <a:p>
                      <a:r>
                        <a:rPr lang="nl-NL" dirty="0"/>
                        <a:t>Kosten </a:t>
                      </a:r>
                    </a:p>
                  </a:txBody>
                  <a:tcPr/>
                </a:tc>
                <a:tc>
                  <a:txBody>
                    <a:bodyPr/>
                    <a:lstStyle/>
                    <a:p>
                      <a:r>
                        <a:rPr lang="nl-NL" dirty="0"/>
                        <a:t>dekking</a:t>
                      </a:r>
                    </a:p>
                  </a:txBody>
                  <a:tcPr/>
                </a:tc>
                <a:extLst>
                  <a:ext uri="{0D108BD9-81ED-4DB2-BD59-A6C34878D82A}">
                    <a16:rowId xmlns:a16="http://schemas.microsoft.com/office/drawing/2014/main" val="1000986077"/>
                  </a:ext>
                </a:extLst>
              </a:tr>
              <a:tr h="370840">
                <a:tc>
                  <a:txBody>
                    <a:bodyPr/>
                    <a:lstStyle/>
                    <a:p>
                      <a:r>
                        <a:rPr lang="nl-NL" dirty="0"/>
                        <a:t>communicatie</a:t>
                      </a:r>
                    </a:p>
                  </a:txBody>
                  <a:tcPr/>
                </a:tc>
                <a:tc>
                  <a:txBody>
                    <a:bodyPr/>
                    <a:lstStyle/>
                    <a:p>
                      <a:r>
                        <a:rPr lang="nl-NL" dirty="0"/>
                        <a:t>12.000</a:t>
                      </a:r>
                    </a:p>
                  </a:txBody>
                  <a:tcPr/>
                </a:tc>
                <a:tc>
                  <a:txBody>
                    <a:bodyPr/>
                    <a:lstStyle/>
                    <a:p>
                      <a:r>
                        <a:rPr lang="nl-NL" dirty="0"/>
                        <a:t>Gemeente, NM, NP</a:t>
                      </a:r>
                    </a:p>
                  </a:txBody>
                  <a:tcPr/>
                </a:tc>
                <a:extLst>
                  <a:ext uri="{0D108BD9-81ED-4DB2-BD59-A6C34878D82A}">
                    <a16:rowId xmlns:a16="http://schemas.microsoft.com/office/drawing/2014/main" val="3674796597"/>
                  </a:ext>
                </a:extLst>
              </a:tr>
              <a:tr h="370840">
                <a:tc>
                  <a:txBody>
                    <a:bodyPr/>
                    <a:lstStyle/>
                    <a:p>
                      <a:r>
                        <a:rPr lang="nl-NL" dirty="0"/>
                        <a:t>Opvang</a:t>
                      </a:r>
                    </a:p>
                  </a:txBody>
                  <a:tcPr/>
                </a:tc>
                <a:tc>
                  <a:txBody>
                    <a:bodyPr/>
                    <a:lstStyle/>
                    <a:p>
                      <a:r>
                        <a:rPr lang="nl-NL" dirty="0"/>
                        <a:t>17.500</a:t>
                      </a:r>
                    </a:p>
                  </a:txBody>
                  <a:tcPr/>
                </a:tc>
                <a:tc>
                  <a:txBody>
                    <a:bodyPr/>
                    <a:lstStyle/>
                    <a:p>
                      <a:r>
                        <a:rPr lang="nl-NL" dirty="0"/>
                        <a:t>Natuurmonumenten</a:t>
                      </a:r>
                    </a:p>
                  </a:txBody>
                  <a:tcPr/>
                </a:tc>
                <a:extLst>
                  <a:ext uri="{0D108BD9-81ED-4DB2-BD59-A6C34878D82A}">
                    <a16:rowId xmlns:a16="http://schemas.microsoft.com/office/drawing/2014/main" val="3982169829"/>
                  </a:ext>
                </a:extLst>
              </a:tr>
              <a:tr h="370840">
                <a:tc>
                  <a:txBody>
                    <a:bodyPr/>
                    <a:lstStyle/>
                    <a:p>
                      <a:r>
                        <a:rPr lang="nl-NL" dirty="0"/>
                        <a:t>Logies/onkosten</a:t>
                      </a:r>
                    </a:p>
                  </a:txBody>
                  <a:tcPr/>
                </a:tc>
                <a:tc>
                  <a:txBody>
                    <a:bodyPr/>
                    <a:lstStyle/>
                    <a:p>
                      <a:r>
                        <a:rPr lang="nl-NL" dirty="0"/>
                        <a:t>12.600</a:t>
                      </a:r>
                    </a:p>
                  </a:txBody>
                  <a:tcPr/>
                </a:tc>
                <a:tc>
                  <a:txBody>
                    <a:bodyPr/>
                    <a:lstStyle/>
                    <a:p>
                      <a:r>
                        <a:rPr lang="nl-NL" dirty="0"/>
                        <a:t>Stichtingen</a:t>
                      </a:r>
                    </a:p>
                  </a:txBody>
                  <a:tcPr/>
                </a:tc>
                <a:extLst>
                  <a:ext uri="{0D108BD9-81ED-4DB2-BD59-A6C34878D82A}">
                    <a16:rowId xmlns:a16="http://schemas.microsoft.com/office/drawing/2014/main" val="1184817488"/>
                  </a:ext>
                </a:extLst>
              </a:tr>
              <a:tr h="370840">
                <a:tc>
                  <a:txBody>
                    <a:bodyPr/>
                    <a:lstStyle/>
                    <a:p>
                      <a:r>
                        <a:rPr lang="nl-NL" dirty="0"/>
                        <a:t>Kosten vangactie</a:t>
                      </a:r>
                    </a:p>
                  </a:txBody>
                  <a:tcPr/>
                </a:tc>
                <a:tc>
                  <a:txBody>
                    <a:bodyPr/>
                    <a:lstStyle/>
                    <a:p>
                      <a:r>
                        <a:rPr lang="nl-NL" dirty="0"/>
                        <a:t>33.100</a:t>
                      </a:r>
                    </a:p>
                  </a:txBody>
                  <a:tcPr/>
                </a:tc>
                <a:tc>
                  <a:txBody>
                    <a:bodyPr/>
                    <a:lstStyle/>
                    <a:p>
                      <a:r>
                        <a:rPr lang="nl-NL" dirty="0"/>
                        <a:t>NP/Provincie</a:t>
                      </a:r>
                    </a:p>
                  </a:txBody>
                  <a:tcPr/>
                </a:tc>
                <a:extLst>
                  <a:ext uri="{0D108BD9-81ED-4DB2-BD59-A6C34878D82A}">
                    <a16:rowId xmlns:a16="http://schemas.microsoft.com/office/drawing/2014/main" val="1301726996"/>
                  </a:ext>
                </a:extLst>
              </a:tr>
              <a:tr h="370840">
                <a:tc>
                  <a:txBody>
                    <a:bodyPr/>
                    <a:lstStyle/>
                    <a:p>
                      <a:r>
                        <a:rPr lang="nl-NL" dirty="0"/>
                        <a:t>Totaal</a:t>
                      </a:r>
                    </a:p>
                  </a:txBody>
                  <a:tcPr/>
                </a:tc>
                <a:tc>
                  <a:txBody>
                    <a:bodyPr/>
                    <a:lstStyle/>
                    <a:p>
                      <a:r>
                        <a:rPr lang="nl-NL" dirty="0"/>
                        <a:t>75.200</a:t>
                      </a:r>
                    </a:p>
                  </a:txBody>
                  <a:tcPr/>
                </a:tc>
                <a:tc>
                  <a:txBody>
                    <a:bodyPr/>
                    <a:lstStyle/>
                    <a:p>
                      <a:endParaRPr lang="nl-NL" dirty="0"/>
                    </a:p>
                  </a:txBody>
                  <a:tcPr/>
                </a:tc>
                <a:extLst>
                  <a:ext uri="{0D108BD9-81ED-4DB2-BD59-A6C34878D82A}">
                    <a16:rowId xmlns:a16="http://schemas.microsoft.com/office/drawing/2014/main" val="22862326"/>
                  </a:ext>
                </a:extLst>
              </a:tr>
            </a:tbl>
          </a:graphicData>
        </a:graphic>
      </p:graphicFrame>
    </p:spTree>
    <p:extLst>
      <p:ext uri="{BB962C8B-B14F-4D97-AF65-F5344CB8AC3E}">
        <p14:creationId xmlns:p14="http://schemas.microsoft.com/office/powerpoint/2010/main" val="714895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6619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3AEC6-F0F8-3D1C-978D-04B93905564A}"/>
            </a:ext>
          </a:extLst>
        </p:cNvPr>
        <p:cNvGrpSpPr/>
        <p:nvPr/>
      </p:nvGrpSpPr>
      <p:grpSpPr>
        <a:xfrm>
          <a:off x="0" y="0"/>
          <a:ext cx="0" cy="0"/>
          <a:chOff x="0" y="0"/>
          <a:chExt cx="0" cy="0"/>
        </a:xfrm>
      </p:grpSpPr>
    </p:spTree>
    <p:extLst>
      <p:ext uri="{BB962C8B-B14F-4D97-AF65-F5344CB8AC3E}">
        <p14:creationId xmlns:p14="http://schemas.microsoft.com/office/powerpoint/2010/main" val="1476241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BD6122-843A-54D6-C46F-4D729562211C}"/>
              </a:ext>
            </a:extLst>
          </p:cNvPr>
          <p:cNvSpPr>
            <a:spLocks noGrp="1"/>
          </p:cNvSpPr>
          <p:nvPr>
            <p:ph type="title"/>
          </p:nvPr>
        </p:nvSpPr>
        <p:spPr/>
        <p:txBody>
          <a:bodyPr/>
          <a:lstStyle/>
          <a:p>
            <a:r>
              <a:rPr lang="nl-NL" dirty="0"/>
              <a:t>I</a:t>
            </a:r>
          </a:p>
        </p:txBody>
      </p:sp>
    </p:spTree>
    <p:extLst>
      <p:ext uri="{BB962C8B-B14F-4D97-AF65-F5344CB8AC3E}">
        <p14:creationId xmlns:p14="http://schemas.microsoft.com/office/powerpoint/2010/main" val="165679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34BDC-3B18-00FC-0B38-82C6867B4F40}"/>
            </a:ext>
          </a:extLst>
        </p:cNvPr>
        <p:cNvGrpSpPr/>
        <p:nvPr/>
      </p:nvGrpSpPr>
      <p:grpSpPr>
        <a:xfrm>
          <a:off x="0" y="0"/>
          <a:ext cx="0" cy="0"/>
          <a:chOff x="0" y="0"/>
          <a:chExt cx="0" cy="0"/>
        </a:xfrm>
      </p:grpSpPr>
    </p:spTree>
    <p:extLst>
      <p:ext uri="{BB962C8B-B14F-4D97-AF65-F5344CB8AC3E}">
        <p14:creationId xmlns:p14="http://schemas.microsoft.com/office/powerpoint/2010/main" val="2711668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204A-8A28-256B-5027-8ED35AB5B658}"/>
            </a:ext>
          </a:extLst>
        </p:cNvPr>
        <p:cNvGrpSpPr/>
        <p:nvPr/>
      </p:nvGrpSpPr>
      <p:grpSpPr>
        <a:xfrm>
          <a:off x="0" y="0"/>
          <a:ext cx="0" cy="0"/>
          <a:chOff x="0" y="0"/>
          <a:chExt cx="0" cy="0"/>
        </a:xfrm>
      </p:grpSpPr>
    </p:spTree>
    <p:extLst>
      <p:ext uri="{BB962C8B-B14F-4D97-AF65-F5344CB8AC3E}">
        <p14:creationId xmlns:p14="http://schemas.microsoft.com/office/powerpoint/2010/main" val="2361450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kstvak 4">
            <a:extLst>
              <a:ext uri="{FF2B5EF4-FFF2-40B4-BE49-F238E27FC236}">
                <a16:creationId xmlns:a16="http://schemas.microsoft.com/office/drawing/2014/main" id="{D6A78564-633E-BBA6-C7D3-8A30B2F0F470}"/>
              </a:ext>
            </a:extLst>
          </p:cNvPr>
          <p:cNvSpPr txBox="1"/>
          <p:nvPr/>
        </p:nvSpPr>
        <p:spPr>
          <a:xfrm>
            <a:off x="1383564" y="348865"/>
            <a:ext cx="9718111" cy="1576446"/>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aanleiding</a:t>
            </a:r>
          </a:p>
        </p:txBody>
      </p:sp>
      <p:graphicFrame>
        <p:nvGraphicFramePr>
          <p:cNvPr id="7" name="Tekstvak 2">
            <a:extLst>
              <a:ext uri="{FF2B5EF4-FFF2-40B4-BE49-F238E27FC236}">
                <a16:creationId xmlns:a16="http://schemas.microsoft.com/office/drawing/2014/main" id="{F5CE9A10-FBD7-DFA6-DCDA-EE3B939785C3}"/>
              </a:ext>
            </a:extLst>
          </p:cNvPr>
          <p:cNvGraphicFramePr/>
          <p:nvPr>
            <p:extLst>
              <p:ext uri="{D42A27DB-BD31-4B8C-83A1-F6EECF244321}">
                <p14:modId xmlns:p14="http://schemas.microsoft.com/office/powerpoint/2010/main" val="275512014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697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50F6BB-8A4A-6027-F67F-A94E41E36FB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ekstvak 2">
            <a:extLst>
              <a:ext uri="{FF2B5EF4-FFF2-40B4-BE49-F238E27FC236}">
                <a16:creationId xmlns:a16="http://schemas.microsoft.com/office/drawing/2014/main" id="{4910793A-DE9C-78F3-406E-B91237208D40}"/>
              </a:ext>
            </a:extLst>
          </p:cNvPr>
          <p:cNvGraphicFramePr/>
          <p:nvPr>
            <p:extLst>
              <p:ext uri="{D42A27DB-BD31-4B8C-83A1-F6EECF244321}">
                <p14:modId xmlns:p14="http://schemas.microsoft.com/office/powerpoint/2010/main" val="3120459014"/>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415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A06357-D6A9-7BF5-B3BB-6C630B017471}"/>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kstvak 4">
            <a:extLst>
              <a:ext uri="{FF2B5EF4-FFF2-40B4-BE49-F238E27FC236}">
                <a16:creationId xmlns:a16="http://schemas.microsoft.com/office/drawing/2014/main" id="{1AF11998-4EDC-8794-E3B9-054299870624}"/>
              </a:ext>
            </a:extLst>
          </p:cNvPr>
          <p:cNvSpPr txBox="1"/>
          <p:nvPr/>
        </p:nvSpPr>
        <p:spPr>
          <a:xfrm>
            <a:off x="1383564" y="348865"/>
            <a:ext cx="9718111" cy="1576446"/>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Doel</a:t>
            </a:r>
          </a:p>
        </p:txBody>
      </p:sp>
      <p:graphicFrame>
        <p:nvGraphicFramePr>
          <p:cNvPr id="7" name="Tekstvak 2">
            <a:extLst>
              <a:ext uri="{FF2B5EF4-FFF2-40B4-BE49-F238E27FC236}">
                <a16:creationId xmlns:a16="http://schemas.microsoft.com/office/drawing/2014/main" id="{222A4DB3-4705-039C-E896-CD7B924DCCAF}"/>
              </a:ext>
            </a:extLst>
          </p:cNvPr>
          <p:cNvGraphicFramePr/>
          <p:nvPr>
            <p:extLst>
              <p:ext uri="{D42A27DB-BD31-4B8C-83A1-F6EECF244321}">
                <p14:modId xmlns:p14="http://schemas.microsoft.com/office/powerpoint/2010/main" val="303383960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4684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1CAF32-B9CD-3F52-67AA-F6625FFA960D}"/>
            </a:ext>
          </a:extLst>
        </p:cNvPr>
        <p:cNvGrpSpPr/>
        <p:nvPr/>
      </p:nvGrpSpPr>
      <p:grpSpPr>
        <a:xfrm>
          <a:off x="0" y="0"/>
          <a:ext cx="0" cy="0"/>
          <a:chOff x="0" y="0"/>
          <a:chExt cx="0" cy="0"/>
        </a:xfrm>
      </p:grpSpPr>
      <p:sp useBgFill="1">
        <p:nvSpPr>
          <p:cNvPr id="10" name="Rectangle 1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6">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8">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kstvak 6">
            <a:extLst>
              <a:ext uri="{FF2B5EF4-FFF2-40B4-BE49-F238E27FC236}">
                <a16:creationId xmlns:a16="http://schemas.microsoft.com/office/drawing/2014/main" id="{3B87FD23-1CEF-9188-A4A6-1DACF37114B1}"/>
              </a:ext>
            </a:extLst>
          </p:cNvPr>
          <p:cNvSpPr txBox="1"/>
          <p:nvPr/>
        </p:nvSpPr>
        <p:spPr>
          <a:xfrm>
            <a:off x="637921" y="476569"/>
            <a:ext cx="10916158" cy="1969770"/>
          </a:xfrm>
          <a:prstGeom prst="rect">
            <a:avLst/>
          </a:prstGeom>
          <a:noFill/>
        </p:spPr>
        <p:txBody>
          <a:bodyPr wrap="square">
            <a:spAutoFit/>
          </a:bodyPr>
          <a:lstStyle/>
          <a:p>
            <a:pPr>
              <a:spcAft>
                <a:spcPts val="600"/>
              </a:spcAft>
            </a:pPr>
            <a:r>
              <a:rPr lang="nl-NL" sz="2800" dirty="0">
                <a:solidFill>
                  <a:schemeClr val="bg1"/>
                </a:solidFill>
              </a:rPr>
              <a:t>Van februari 2022 tot sept 2024 - Wegvangactie gerealiseerd volgens de TNRC methode (Trap, </a:t>
            </a:r>
            <a:r>
              <a:rPr lang="nl-NL" sz="2800" dirty="0" err="1">
                <a:solidFill>
                  <a:schemeClr val="bg1"/>
                </a:solidFill>
              </a:rPr>
              <a:t>Neuter</a:t>
            </a:r>
            <a:r>
              <a:rPr lang="nl-NL" sz="2800" dirty="0">
                <a:solidFill>
                  <a:schemeClr val="bg1"/>
                </a:solidFill>
              </a:rPr>
              <a:t>, Relocatie, Care).</a:t>
            </a:r>
          </a:p>
          <a:p>
            <a:pPr>
              <a:spcAft>
                <a:spcPts val="600"/>
              </a:spcAft>
            </a:pPr>
            <a:r>
              <a:rPr lang="nl-NL" sz="2800" dirty="0">
                <a:solidFill>
                  <a:schemeClr val="bg1"/>
                </a:solidFill>
              </a:rPr>
              <a:t>Aanbevelingen voor het vervolg:</a:t>
            </a:r>
          </a:p>
          <a:p>
            <a:pPr>
              <a:spcAft>
                <a:spcPts val="600"/>
              </a:spcAft>
            </a:pPr>
            <a:endParaRPr lang="nl-NL" sz="2800" dirty="0">
              <a:solidFill>
                <a:schemeClr val="bg1"/>
              </a:solidFill>
            </a:endParaRPr>
          </a:p>
        </p:txBody>
      </p:sp>
      <p:graphicFrame>
        <p:nvGraphicFramePr>
          <p:cNvPr id="16" name="Tekstvak 2">
            <a:extLst>
              <a:ext uri="{FF2B5EF4-FFF2-40B4-BE49-F238E27FC236}">
                <a16:creationId xmlns:a16="http://schemas.microsoft.com/office/drawing/2014/main" id="{CB164613-7E30-F281-A29A-4BE7768658AB}"/>
              </a:ext>
            </a:extLst>
          </p:cNvPr>
          <p:cNvGraphicFramePr/>
          <p:nvPr>
            <p:extLst>
              <p:ext uri="{D42A27DB-BD31-4B8C-83A1-F6EECF244321}">
                <p14:modId xmlns:p14="http://schemas.microsoft.com/office/powerpoint/2010/main" val="1739418095"/>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2555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2D7FD9-180E-2AD3-BA9E-2A9567456CEB}"/>
            </a:ext>
          </a:extLst>
        </p:cNvPr>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kstvak 5">
            <a:extLst>
              <a:ext uri="{FF2B5EF4-FFF2-40B4-BE49-F238E27FC236}">
                <a16:creationId xmlns:a16="http://schemas.microsoft.com/office/drawing/2014/main" id="{468BEF21-9D80-DEAF-5DF1-52A8F8CF3EAA}"/>
              </a:ext>
            </a:extLst>
          </p:cNvPr>
          <p:cNvSpPr txBox="1"/>
          <p:nvPr/>
        </p:nvSpPr>
        <p:spPr>
          <a:xfrm>
            <a:off x="1383564" y="348865"/>
            <a:ext cx="9718111" cy="1576446"/>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kern="1200">
                <a:solidFill>
                  <a:srgbClr val="FFFFFF"/>
                </a:solidFill>
                <a:latin typeface="+mj-lt"/>
                <a:ea typeface="+mj-ea"/>
                <a:cs typeface="+mj-cs"/>
              </a:rPr>
              <a:t>Bijeenkomst 4 maart 2026 kattenberaad</a:t>
            </a:r>
          </a:p>
        </p:txBody>
      </p:sp>
      <p:graphicFrame>
        <p:nvGraphicFramePr>
          <p:cNvPr id="31" name="Tekstvak 2">
            <a:extLst>
              <a:ext uri="{FF2B5EF4-FFF2-40B4-BE49-F238E27FC236}">
                <a16:creationId xmlns:a16="http://schemas.microsoft.com/office/drawing/2014/main" id="{669DCA0D-9949-51FF-78FD-25F8D248849D}"/>
              </a:ext>
            </a:extLst>
          </p:cNvPr>
          <p:cNvGraphicFramePr/>
          <p:nvPr>
            <p:extLst>
              <p:ext uri="{D42A27DB-BD31-4B8C-83A1-F6EECF244321}">
                <p14:modId xmlns:p14="http://schemas.microsoft.com/office/powerpoint/2010/main" val="192450552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45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C8E765-5F92-CBA2-4DC7-440C003FC7F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ekstvak 3">
            <a:extLst>
              <a:ext uri="{FF2B5EF4-FFF2-40B4-BE49-F238E27FC236}">
                <a16:creationId xmlns:a16="http://schemas.microsoft.com/office/drawing/2014/main" id="{B33BCA3F-12D4-7D44-BD17-1A8082726A44}"/>
              </a:ext>
            </a:extLst>
          </p:cNvPr>
          <p:cNvGraphicFramePr/>
          <p:nvPr>
            <p:extLst>
              <p:ext uri="{D42A27DB-BD31-4B8C-83A1-F6EECF244321}">
                <p14:modId xmlns:p14="http://schemas.microsoft.com/office/powerpoint/2010/main" val="9582488"/>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0716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BE19B-4468-2192-527D-08E0B0354769}"/>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DBA60FB4-F385-FAA6-CEA2-30AC14D47AB8}"/>
              </a:ext>
            </a:extLst>
          </p:cNvPr>
          <p:cNvSpPr txBox="1"/>
          <p:nvPr/>
        </p:nvSpPr>
        <p:spPr>
          <a:xfrm>
            <a:off x="2733368" y="861615"/>
            <a:ext cx="6096000" cy="3970318"/>
          </a:xfrm>
          <a:prstGeom prst="rect">
            <a:avLst/>
          </a:prstGeom>
          <a:noFill/>
        </p:spPr>
        <p:txBody>
          <a:bodyPr wrap="square">
            <a:spAutoFit/>
          </a:bodyPr>
          <a:lstStyle/>
          <a:p>
            <a:r>
              <a:rPr lang="nl-NL" b="1" dirty="0"/>
              <a:t>Conclusie aanpak </a:t>
            </a:r>
          </a:p>
          <a:p>
            <a:endParaRPr lang="nl-NL" dirty="0"/>
          </a:p>
          <a:p>
            <a:r>
              <a:rPr lang="nl-NL" dirty="0"/>
              <a:t>Het aanpakken van verwilderde katten heeft alleen duurzaam effect als de instroom beperkt wordt.</a:t>
            </a:r>
          </a:p>
          <a:p>
            <a:r>
              <a:rPr lang="nl-NL" dirty="0"/>
              <a:t>Er zal dus ingezet moeten worden op communicatie (bewoners en bezoekers) en het chippen en neutraliseren van huiskatten.</a:t>
            </a:r>
          </a:p>
          <a:p>
            <a:endParaRPr lang="nl-NL" dirty="0"/>
          </a:p>
          <a:p>
            <a:r>
              <a:rPr lang="nl-NL" dirty="0"/>
              <a:t>Daarnaast/daarna dient de stand verwilderde katten gereduceerd te worden.</a:t>
            </a:r>
          </a:p>
          <a:p>
            <a:endParaRPr lang="nl-NL" dirty="0"/>
          </a:p>
          <a:p>
            <a:r>
              <a:rPr lang="nl-NL" dirty="0"/>
              <a:t>De Methode zoals beschreven bij B/B2 (TNRC - Trap, </a:t>
            </a:r>
            <a:r>
              <a:rPr lang="nl-NL" dirty="0" err="1"/>
              <a:t>Neuter</a:t>
            </a:r>
            <a:r>
              <a:rPr lang="nl-NL" dirty="0"/>
              <a:t>, Relocatie, Care) lijkt de meest effectieve/ haalbare methode. </a:t>
            </a:r>
          </a:p>
        </p:txBody>
      </p:sp>
    </p:spTree>
    <p:extLst>
      <p:ext uri="{BB962C8B-B14F-4D97-AF65-F5344CB8AC3E}">
        <p14:creationId xmlns:p14="http://schemas.microsoft.com/office/powerpoint/2010/main" val="353124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7CEA9-340F-EEB9-C6D4-C37AC10C0B73}"/>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83D42965-7120-ED67-DB58-782CF6F68A26}"/>
              </a:ext>
            </a:extLst>
          </p:cNvPr>
          <p:cNvSpPr txBox="1"/>
          <p:nvPr/>
        </p:nvSpPr>
        <p:spPr>
          <a:xfrm>
            <a:off x="1307690" y="1704988"/>
            <a:ext cx="8839200" cy="3785652"/>
          </a:xfrm>
          <a:prstGeom prst="rect">
            <a:avLst/>
          </a:prstGeom>
          <a:noFill/>
        </p:spPr>
        <p:txBody>
          <a:bodyPr wrap="square">
            <a:spAutoFit/>
          </a:bodyPr>
          <a:lstStyle/>
          <a:p>
            <a:r>
              <a:rPr lang="nl-NL" sz="2000" dirty="0"/>
              <a:t>Hierbij zijn een aantal aandachtpunten bij de uitvoering van belang:</a:t>
            </a:r>
          </a:p>
          <a:p>
            <a:pPr marL="285750" indent="-285750">
              <a:buFont typeface="Arial" panose="020B0604020202020204" pitchFamily="34" charset="0"/>
              <a:buChar char="•"/>
            </a:pPr>
            <a:r>
              <a:rPr lang="nl-NL" sz="2000" dirty="0"/>
              <a:t>Vangmethode – naast de periode van vangen is de reactiesnelheid van belang. De gevangen katten moeten snel naar de opvang om stress en daarmee het sterftecijfer te beperken.</a:t>
            </a:r>
          </a:p>
          <a:p>
            <a:pPr marL="285750" indent="-285750">
              <a:buFont typeface="Arial" panose="020B0604020202020204" pitchFamily="34" charset="0"/>
              <a:buChar char="•"/>
            </a:pPr>
            <a:r>
              <a:rPr lang="nl-NL" sz="2000" dirty="0"/>
              <a:t>Inzet mensen –Het proces mag niet stagneren door beperkingen bij de inzet mensen.</a:t>
            </a:r>
          </a:p>
          <a:p>
            <a:pPr marL="285750" indent="-285750">
              <a:buFont typeface="Arial" panose="020B0604020202020204" pitchFamily="34" charset="0"/>
              <a:buChar char="•"/>
            </a:pPr>
            <a:r>
              <a:rPr lang="nl-NL" sz="2000" dirty="0"/>
              <a:t>Opvang - Is er voldoende ruimte om de katten op te vangen?</a:t>
            </a:r>
          </a:p>
          <a:p>
            <a:pPr marL="285750" indent="-285750">
              <a:buFont typeface="Arial" panose="020B0604020202020204" pitchFamily="34" charset="0"/>
              <a:buChar char="•"/>
            </a:pPr>
            <a:r>
              <a:rPr lang="nl-NL" sz="2000" dirty="0"/>
              <a:t>Tijd – De aanpak zal eerst intensief zijn maar dient ook duurzaam ingebed te worden in het beheer. Omdat waarschijnlijk de instroom niet volledig kan worden voorkomen dient het vangen van de verwilderde katten jaarlijks herhaald te worden.</a:t>
            </a:r>
          </a:p>
          <a:p>
            <a:pPr marL="285750" indent="-285750">
              <a:buFont typeface="Arial" panose="020B0604020202020204" pitchFamily="34" charset="0"/>
              <a:buChar char="•"/>
            </a:pPr>
            <a:r>
              <a:rPr lang="nl-NL" sz="2000" dirty="0"/>
              <a:t>Duidelijkheid over financiering zowel op de korte als de lange termijn. </a:t>
            </a:r>
          </a:p>
        </p:txBody>
      </p:sp>
    </p:spTree>
    <p:extLst>
      <p:ext uri="{BB962C8B-B14F-4D97-AF65-F5344CB8AC3E}">
        <p14:creationId xmlns:p14="http://schemas.microsoft.com/office/powerpoint/2010/main" val="329739652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E6CF0342A5864B938401FAA291399D" ma:contentTypeVersion="17" ma:contentTypeDescription="Een nieuw document maken." ma:contentTypeScope="" ma:versionID="f880145ecd8f40607d6f791d30fbe684">
  <xsd:schema xmlns:xsd="http://www.w3.org/2001/XMLSchema" xmlns:xs="http://www.w3.org/2001/XMLSchema" xmlns:p="http://schemas.microsoft.com/office/2006/metadata/properties" xmlns:ns2="4d8565ec-28a4-4b5a-8b60-a6f151b38523" xmlns:ns3="a513be27-0690-43e6-822f-b8789a0af4a0" targetNamespace="http://schemas.microsoft.com/office/2006/metadata/properties" ma:root="true" ma:fieldsID="d830c77c39daaaed2d31676f00deda56" ns2:_="" ns3:_="">
    <xsd:import namespace="4d8565ec-28a4-4b5a-8b60-a6f151b38523"/>
    <xsd:import namespace="a513be27-0690-43e6-822f-b8789a0af4a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2:MediaServiceDateTaken" minOccurs="0"/>
                <xsd:element ref="ns2:MediaServiceObjectDetectorVersions" minOccurs="0"/>
                <xsd:element ref="ns2:MediaServiceGenerationTime" minOccurs="0"/>
                <xsd:element ref="ns2:MediaServiceEventHashCode" minOccurs="0"/>
                <xsd:element ref="ns2:MediaServiceLocation" minOccurs="0"/>
                <xsd:element ref="ns2:MediaServiceOCR" minOccurs="0"/>
                <xsd:element ref="ns2:MediaServiceSearchProperties" minOccurs="0"/>
                <xsd:element ref="ns2:MediaLengthInSeconds" minOccurs="0"/>
                <xsd:element ref="ns2:Afbeelding"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8565ec-28a4-4b5a-8b60-a6f151b385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17693a91-8ebc-4126-aa76-e83446bf048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Afbeelding" ma:index="22" nillable="true" ma:displayName="Afbeelding" ma:format="Thumbnail" ma:internalName="Afbeelding">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513be27-0690-43e6-822f-b8789a0af4a0"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d8565ec-28a4-4b5a-8b60-a6f151b38523">
      <Terms xmlns="http://schemas.microsoft.com/office/infopath/2007/PartnerControls"/>
    </lcf76f155ced4ddcb4097134ff3c332f>
    <Afbeelding xmlns="4d8565ec-28a4-4b5a-8b60-a6f151b38523" xsi:nil="true"/>
  </documentManagement>
</p:properties>
</file>

<file path=customXml/itemProps1.xml><?xml version="1.0" encoding="utf-8"?>
<ds:datastoreItem xmlns:ds="http://schemas.openxmlformats.org/officeDocument/2006/customXml" ds:itemID="{6F0B3444-0ADC-4EBD-B2AB-8D3A00F66648}"/>
</file>

<file path=customXml/itemProps2.xml><?xml version="1.0" encoding="utf-8"?>
<ds:datastoreItem xmlns:ds="http://schemas.openxmlformats.org/officeDocument/2006/customXml" ds:itemID="{94D1E253-C089-43C3-8AB1-8B62858A9E6F}"/>
</file>

<file path=customXml/itemProps3.xml><?xml version="1.0" encoding="utf-8"?>
<ds:datastoreItem xmlns:ds="http://schemas.openxmlformats.org/officeDocument/2006/customXml" ds:itemID="{7CAAFD7E-C27D-4079-BD90-714CF64FB382}"/>
</file>

<file path=docMetadata/LabelInfo.xml><?xml version="1.0" encoding="utf-8"?>
<clbl:labelList xmlns:clbl="http://schemas.microsoft.com/office/2020/mipLabelMetadata">
  <clbl:label id="{414deb5b-d7df-4aea-a025-380c90e4e717}" enabled="0" method="" siteId="{414deb5b-d7df-4aea-a025-380c90e4e717}" removed="1"/>
  <clbl:label id="{559ee968-5e99-4828-8793-55f81e5de89b}" enabled="0" method="" siteId="{559ee968-5e99-4828-8793-55f81e5de89b}" removed="1"/>
</clbl:labelList>
</file>

<file path=docProps/app.xml><?xml version="1.0" encoding="utf-8"?>
<Properties xmlns="http://schemas.openxmlformats.org/officeDocument/2006/extended-properties" xmlns:vt="http://schemas.openxmlformats.org/officeDocument/2006/docPropsVTypes">
  <TotalTime>159</TotalTime>
  <Words>479</Words>
  <Application>Microsoft Office PowerPoint</Application>
  <PresentationFormat>Breedbeeld</PresentationFormat>
  <Paragraphs>65</Paragraphs>
  <Slides>16</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Aptos</vt:lpstr>
      <vt:lpstr>Aptos Display</vt:lpstr>
      <vt:lpstr>Arial</vt:lpstr>
      <vt:lpstr>Kantoorthema</vt:lpstr>
      <vt:lpstr>Verwilderde katten op Schiermonnikoog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I</vt:lpstr>
      <vt:lpstr>PowerPoint-presentatie</vt:lpstr>
      <vt:lpstr>PowerPoint-presentatie</vt:lpstr>
    </vt:vector>
  </TitlesOfParts>
  <Company>Natuurmonumenten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Martijn Prinsen</dc:creator>
  <cp:lastModifiedBy>Holwerda, Durk</cp:lastModifiedBy>
  <cp:revision>2</cp:revision>
  <dcterms:created xsi:type="dcterms:W3CDTF">2026-05-07T11:30:23Z</dcterms:created>
  <dcterms:modified xsi:type="dcterms:W3CDTF">2026-05-07T17:23:06Z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0x01010049E6CF0342A5864B938401FAA291399D</vt:lpwstr>
  </property>
</Properties>
</file>