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75" r:id="rId5"/>
    <p:sldId id="278" r:id="rId6"/>
    <p:sldId id="291" r:id="rId7"/>
    <p:sldId id="293" r:id="rId8"/>
    <p:sldId id="294" r:id="rId9"/>
    <p:sldId id="256" r:id="rId10"/>
    <p:sldId id="267" r:id="rId11"/>
    <p:sldId id="298" r:id="rId12"/>
    <p:sldId id="1651" r:id="rId13"/>
    <p:sldId id="283" r:id="rId14"/>
    <p:sldId id="270" r:id="rId15"/>
    <p:sldId id="292" r:id="rId16"/>
    <p:sldId id="295"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5"/>
    <p:restoredTop sz="94694"/>
  </p:normalViewPr>
  <p:slideViewPr>
    <p:cSldViewPr snapToGrid="0" showGuides="1">
      <p:cViewPr varScale="1">
        <p:scale>
          <a:sx n="78" d="100"/>
          <a:sy n="78" d="100"/>
        </p:scale>
        <p:origin x="1027"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n Stringer" userId="8ee3417c-697a-42bb-97d8-3a8dfdbf496e" providerId="ADAL" clId="{7BEE5E95-58B4-49A0-AEB2-0A8CC08539AC}"/>
    <pc:docChg chg="custSel modSld">
      <pc:chgData name="Josien Stringer" userId="8ee3417c-697a-42bb-97d8-3a8dfdbf496e" providerId="ADAL" clId="{7BEE5E95-58B4-49A0-AEB2-0A8CC08539AC}" dt="2026-05-07T13:25:51.138" v="3" actId="1076"/>
      <pc:docMkLst>
        <pc:docMk/>
      </pc:docMkLst>
      <pc:sldChg chg="addSp delSp modSp mod">
        <pc:chgData name="Josien Stringer" userId="8ee3417c-697a-42bb-97d8-3a8dfdbf496e" providerId="ADAL" clId="{7BEE5E95-58B4-49A0-AEB2-0A8CC08539AC}" dt="2026-05-07T13:25:51.138" v="3" actId="1076"/>
        <pc:sldMkLst>
          <pc:docMk/>
          <pc:sldMk cId="308385224" sldId="295"/>
        </pc:sldMkLst>
        <pc:picChg chg="del">
          <ac:chgData name="Josien Stringer" userId="8ee3417c-697a-42bb-97d8-3a8dfdbf496e" providerId="ADAL" clId="{7BEE5E95-58B4-49A0-AEB2-0A8CC08539AC}" dt="2026-05-07T13:25:37.911" v="0" actId="478"/>
          <ac:picMkLst>
            <pc:docMk/>
            <pc:sldMk cId="308385224" sldId="295"/>
            <ac:picMk id="6" creationId="{4A9F8D6A-20A6-55E6-65DA-36029E590333}"/>
          </ac:picMkLst>
        </pc:picChg>
        <pc:picChg chg="add mod">
          <ac:chgData name="Josien Stringer" userId="8ee3417c-697a-42bb-97d8-3a8dfdbf496e" providerId="ADAL" clId="{7BEE5E95-58B4-49A0-AEB2-0A8CC08539AC}" dt="2026-05-07T13:25:51.138" v="3" actId="1076"/>
          <ac:picMkLst>
            <pc:docMk/>
            <pc:sldMk cId="308385224" sldId="295"/>
            <ac:picMk id="7" creationId="{3D4C96F8-B442-6732-A7E2-93A4617D3F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549E0-567A-AC4B-BD97-5E3089A92C9F}" type="datetimeFigureOut">
              <a:rPr lang="nl-NL" smtClean="0"/>
              <a:t>7-5-2026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33DC6-4837-7949-8E5E-23D1C9E29C1E}" type="slidenum">
              <a:rPr lang="nl-NL" smtClean="0"/>
              <a:t>‹nr.›</a:t>
            </a:fld>
            <a:endParaRPr lang="nl-NL"/>
          </a:p>
        </p:txBody>
      </p:sp>
    </p:spTree>
    <p:extLst>
      <p:ext uri="{BB962C8B-B14F-4D97-AF65-F5344CB8AC3E}">
        <p14:creationId xmlns:p14="http://schemas.microsoft.com/office/powerpoint/2010/main" val="4261708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 jaar vieren we op 24 mei de Dag van het Nationaal Park, een moment waarop de meest karakteristieke natuurgebieden van Nederland in de schijnwerpers staan. In 2026 zetten we op deze bijzondere dag wederom het thema biodiversiteit centraal. We nodigen jong en oud uit om samen met boswachters, gidsen en andere natuurliefhebbers de soortenrijkdom van onze parken te komen ontdekken. Wat leeft er in het water, wat groeit er uit de grond en welke soorten vliegen er door de lucht</a:t>
            </a:r>
          </a:p>
          <a:p>
            <a:r>
              <a:rPr lang="nl-NL" dirty="0"/>
              <a:t>De Dag van het Nationaal Park wordt dit jaar opgerekt tot drie weken. Samen met onze collega-parken organiseren we de Nationale Parken Soorten Challenge. In alle Nationale Parken van Nederland proberen we tussen 9 en 31 mei zoveel mogelijk soorten te tellen.</a:t>
            </a:r>
          </a:p>
          <a:p>
            <a:r>
              <a:rPr lang="nl-NL" dirty="0"/>
              <a:t>Met de Soorten Challenge willen we de soortenrijkdom van het eiland in beeld brengen. Alle soorten tellen mee, of ze nou op het land, in het water of in de lucht leven.</a:t>
            </a:r>
          </a:p>
          <a:p>
            <a:endParaRPr lang="nl-NL" dirty="0"/>
          </a:p>
        </p:txBody>
      </p:sp>
      <p:sp>
        <p:nvSpPr>
          <p:cNvPr id="4" name="Tijdelijke aanduiding voor dianummer 3"/>
          <p:cNvSpPr>
            <a:spLocks noGrp="1"/>
          </p:cNvSpPr>
          <p:nvPr>
            <p:ph type="sldNum" sz="quarter" idx="5"/>
          </p:nvPr>
        </p:nvSpPr>
        <p:spPr/>
        <p:txBody>
          <a:bodyPr/>
          <a:lstStyle/>
          <a:p>
            <a:fld id="{37B33DC6-4837-7949-8E5E-23D1C9E29C1E}" type="slidenum">
              <a:rPr lang="nl-NL" smtClean="0"/>
              <a:t>3</a:t>
            </a:fld>
            <a:endParaRPr lang="nl-NL"/>
          </a:p>
        </p:txBody>
      </p:sp>
    </p:spTree>
    <p:extLst>
      <p:ext uri="{BB962C8B-B14F-4D97-AF65-F5344CB8AC3E}">
        <p14:creationId xmlns:p14="http://schemas.microsoft.com/office/powerpoint/2010/main" val="134592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jaar werken we tijdens de Soorten Challenge samen met gemeente Schiermonnikoog en vragen we inwoners om mee te doen met het tellen en observeren van zwaluwen en gierzwaluwen .</a:t>
            </a:r>
          </a:p>
        </p:txBody>
      </p:sp>
      <p:sp>
        <p:nvSpPr>
          <p:cNvPr id="4" name="Tijdelijke aanduiding voor dianummer 3"/>
          <p:cNvSpPr>
            <a:spLocks noGrp="1"/>
          </p:cNvSpPr>
          <p:nvPr>
            <p:ph type="sldNum" sz="quarter" idx="5"/>
          </p:nvPr>
        </p:nvSpPr>
        <p:spPr/>
        <p:txBody>
          <a:bodyPr/>
          <a:lstStyle/>
          <a:p>
            <a:fld id="{37B33DC6-4837-7949-8E5E-23D1C9E29C1E}" type="slidenum">
              <a:rPr lang="nl-NL" smtClean="0"/>
              <a:t>12</a:t>
            </a:fld>
            <a:endParaRPr lang="nl-NL"/>
          </a:p>
        </p:txBody>
      </p:sp>
    </p:spTree>
    <p:extLst>
      <p:ext uri="{BB962C8B-B14F-4D97-AF65-F5344CB8AC3E}">
        <p14:creationId xmlns:p14="http://schemas.microsoft.com/office/powerpoint/2010/main" val="3118182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P Titeldia">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D8B3CC26-698B-17FA-F02E-BB5FD9019CEC}"/>
              </a:ext>
            </a:extLst>
          </p:cNvPr>
          <p:cNvSpPr>
            <a:spLocks noGrp="1"/>
          </p:cNvSpPr>
          <p:nvPr>
            <p:ph type="pic" sz="quarter" idx="11"/>
          </p:nvPr>
        </p:nvSpPr>
        <p:spPr>
          <a:xfrm>
            <a:off x="0" y="1371600"/>
            <a:ext cx="12192000" cy="5486400"/>
          </a:xfrm>
          <a:prstGeom prst="rect">
            <a:avLst/>
          </a:prstGeom>
          <a:solidFill>
            <a:schemeClr val="bg1">
              <a:lumMod val="95000"/>
            </a:schemeClr>
          </a:solidFill>
        </p:spPr>
        <p:txBody>
          <a:bodyPr/>
          <a:lstStyle>
            <a:lvl1pPr marL="0" indent="0">
              <a:buFontTx/>
              <a:buNone/>
              <a:defRPr sz="1600" baseline="0">
                <a:solidFill>
                  <a:schemeClr val="bg1"/>
                </a:solidFill>
              </a:defRPr>
            </a:lvl1pPr>
          </a:lstStyle>
          <a:p>
            <a:endParaRPr lang="nl-NL" dirty="0"/>
          </a:p>
        </p:txBody>
      </p:sp>
      <p:pic>
        <p:nvPicPr>
          <p:cNvPr id="22" name="Afbeelding 21" descr="Afbeelding met Amber, patroon, lijn, kromme lijn&#10;&#10;Door AI gegenereerde inhoud is mogelijk onjuist.">
            <a:extLst>
              <a:ext uri="{FF2B5EF4-FFF2-40B4-BE49-F238E27FC236}">
                <a16:creationId xmlns:a16="http://schemas.microsoft.com/office/drawing/2014/main" id="{F3C517A6-88F0-93A3-0897-D6683B5177C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 y="0"/>
            <a:ext cx="686288" cy="2335427"/>
          </a:xfrm>
          <a:prstGeom prst="rect">
            <a:avLst/>
          </a:prstGeom>
        </p:spPr>
      </p:pic>
      <p:sp>
        <p:nvSpPr>
          <p:cNvPr id="12" name="Titel 11">
            <a:extLst>
              <a:ext uri="{FF2B5EF4-FFF2-40B4-BE49-F238E27FC236}">
                <a16:creationId xmlns:a16="http://schemas.microsoft.com/office/drawing/2014/main" id="{B6578516-0D9A-4F16-604B-DDB7A9D1C7FA}"/>
              </a:ext>
            </a:extLst>
          </p:cNvPr>
          <p:cNvSpPr>
            <a:spLocks noGrp="1"/>
          </p:cNvSpPr>
          <p:nvPr>
            <p:ph type="title" hasCustomPrompt="1"/>
          </p:nvPr>
        </p:nvSpPr>
        <p:spPr>
          <a:xfrm>
            <a:off x="1241348" y="3823251"/>
            <a:ext cx="9092701" cy="735191"/>
          </a:xfrm>
          <a:prstGeom prst="rect">
            <a:avLst/>
          </a:prstGeom>
        </p:spPr>
        <p:txBody>
          <a:bodyPr/>
          <a:lstStyle>
            <a:lvl1pPr>
              <a:defRPr sz="6000" b="1" i="0" baseline="0">
                <a:solidFill>
                  <a:schemeClr val="bg1"/>
                </a:solidFill>
                <a:latin typeface="Arial" panose="020B0604020202020204" pitchFamily="34" charset="0"/>
              </a:defRPr>
            </a:lvl1pPr>
          </a:lstStyle>
          <a:p>
            <a:r>
              <a:rPr lang="nl-NL" dirty="0"/>
              <a:t>Klik en vul een titel in</a:t>
            </a:r>
          </a:p>
        </p:txBody>
      </p:sp>
      <p:sp>
        <p:nvSpPr>
          <p:cNvPr id="18" name="Tijdelijke aanduiding voor tekst 17">
            <a:extLst>
              <a:ext uri="{FF2B5EF4-FFF2-40B4-BE49-F238E27FC236}">
                <a16:creationId xmlns:a16="http://schemas.microsoft.com/office/drawing/2014/main" id="{2B8D7360-7D97-7DCD-61CC-11F5F8324CA8}"/>
              </a:ext>
            </a:extLst>
          </p:cNvPr>
          <p:cNvSpPr>
            <a:spLocks noGrp="1"/>
          </p:cNvSpPr>
          <p:nvPr>
            <p:ph type="body" sz="quarter" idx="10" hasCustomPrompt="1"/>
          </p:nvPr>
        </p:nvSpPr>
        <p:spPr>
          <a:xfrm>
            <a:off x="1241348" y="4795024"/>
            <a:ext cx="9093200" cy="1031101"/>
          </a:xfrm>
          <a:prstGeom prst="rect">
            <a:avLst/>
          </a:prstGeom>
        </p:spPr>
        <p:txBody>
          <a:bodyPr/>
          <a:lstStyle>
            <a:lvl1pPr marL="0" indent="0">
              <a:buFontTx/>
              <a:buNone/>
              <a:defRPr sz="3800" baseline="0">
                <a:solidFill>
                  <a:schemeClr val="bg1"/>
                </a:solidFill>
                <a:latin typeface="Arial" panose="020B0604020202020204" pitchFamily="34" charset="0"/>
              </a:defRPr>
            </a:lvl1pPr>
          </a:lstStyle>
          <a:p>
            <a:r>
              <a:rPr lang="nl-NL" sz="2800" b="0" i="0" baseline="0" dirty="0"/>
              <a:t>Klik en vul een subtitel in</a:t>
            </a:r>
          </a:p>
        </p:txBody>
      </p:sp>
      <p:sp>
        <p:nvSpPr>
          <p:cNvPr id="28" name="Tijdelijke aanduiding voor afbeelding 9">
            <a:extLst>
              <a:ext uri="{FF2B5EF4-FFF2-40B4-BE49-F238E27FC236}">
                <a16:creationId xmlns:a16="http://schemas.microsoft.com/office/drawing/2014/main" id="{F88EF584-3F56-8626-A6E5-F89D9D2FE741}"/>
              </a:ext>
            </a:extLst>
          </p:cNvPr>
          <p:cNvSpPr>
            <a:spLocks noGrp="1"/>
          </p:cNvSpPr>
          <p:nvPr>
            <p:ph type="pic" sz="quarter" idx="12"/>
          </p:nvPr>
        </p:nvSpPr>
        <p:spPr>
          <a:xfrm>
            <a:off x="11505713" y="4522574"/>
            <a:ext cx="686287" cy="2335425"/>
          </a:xfrm>
          <a:prstGeom prst="rect">
            <a:avLst/>
          </a:prstGeom>
          <a:blipFill>
            <a:blip r:embed="rId3"/>
            <a:stretch>
              <a:fillRect/>
            </a:stretch>
          </a:blipFill>
        </p:spPr>
        <p:txBody>
          <a:bodyPr/>
          <a:lstStyle>
            <a:lvl1pPr marL="0" indent="0">
              <a:buNone/>
              <a:defRPr sz="900">
                <a:solidFill>
                  <a:schemeClr val="bg1"/>
                </a:solidFill>
              </a:defRPr>
            </a:lvl1pPr>
          </a:lstStyle>
          <a:p>
            <a:endParaRPr lang="nl-NL" dirty="0"/>
          </a:p>
        </p:txBody>
      </p:sp>
      <p:sp>
        <p:nvSpPr>
          <p:cNvPr id="3" name="Tijdelijke aanduiding voor afbeelding 2">
            <a:extLst>
              <a:ext uri="{FF2B5EF4-FFF2-40B4-BE49-F238E27FC236}">
                <a16:creationId xmlns:a16="http://schemas.microsoft.com/office/drawing/2014/main" id="{B8D27447-6722-C01C-F856-FC501F2F513A}"/>
              </a:ext>
            </a:extLst>
          </p:cNvPr>
          <p:cNvSpPr>
            <a:spLocks noGrp="1"/>
          </p:cNvSpPr>
          <p:nvPr>
            <p:ph type="pic" sz="quarter" idx="13" hasCustomPrompt="1"/>
          </p:nvPr>
        </p:nvSpPr>
        <p:spPr>
          <a:xfrm>
            <a:off x="487" y="214"/>
            <a:ext cx="685800" cy="2335213"/>
          </a:xfrm>
          <a:prstGeom prst="rect">
            <a:avLst/>
          </a:prstGeom>
          <a:blipFill>
            <a:blip r:embed="rId2"/>
            <a:stretch>
              <a:fillRect/>
            </a:stretch>
          </a:blipFill>
        </p:spPr>
        <p:txBody>
          <a:bodyPr/>
          <a:lstStyle>
            <a:lvl1pPr marL="0" indent="0">
              <a:buNone/>
              <a:defRPr sz="900">
                <a:solidFill>
                  <a:schemeClr val="bg1"/>
                </a:solidFill>
              </a:defRPr>
            </a:lvl1pPr>
          </a:lstStyle>
          <a:p>
            <a:r>
              <a:rPr lang="nl-NL" dirty="0"/>
              <a:t>  </a:t>
            </a:r>
          </a:p>
        </p:txBody>
      </p:sp>
      <p:sp>
        <p:nvSpPr>
          <p:cNvPr id="6" name="Tijdelijke aanduiding voor tekst 5">
            <a:extLst>
              <a:ext uri="{FF2B5EF4-FFF2-40B4-BE49-F238E27FC236}">
                <a16:creationId xmlns:a16="http://schemas.microsoft.com/office/drawing/2014/main" id="{0FD2D2B2-50E0-04B8-89C2-69618D81B541}"/>
              </a:ext>
            </a:extLst>
          </p:cNvPr>
          <p:cNvSpPr>
            <a:spLocks noGrp="1"/>
          </p:cNvSpPr>
          <p:nvPr>
            <p:ph type="body" sz="quarter" idx="14" hasCustomPrompt="1"/>
          </p:nvPr>
        </p:nvSpPr>
        <p:spPr>
          <a:xfrm>
            <a:off x="9244013" y="796925"/>
            <a:ext cx="2262187" cy="234950"/>
          </a:xfrm>
          <a:prstGeom prst="rect">
            <a:avLst/>
          </a:prstGeom>
        </p:spPr>
        <p:txBody>
          <a:bodyPr/>
          <a:lstStyle>
            <a:lvl1pPr marL="0" indent="0" algn="r">
              <a:buNone/>
              <a:defRPr sz="1200">
                <a:solidFill>
                  <a:schemeClr val="bg2">
                    <a:lumMod val="50000"/>
                  </a:schemeClr>
                </a:solidFill>
              </a:defRPr>
            </a:lvl1pPr>
          </a:lstStyle>
          <a:p>
            <a:r>
              <a:rPr lang="nl-NL" dirty="0"/>
              <a:t>VUL HIER HET ONDERWERP IN</a:t>
            </a:r>
          </a:p>
        </p:txBody>
      </p:sp>
    </p:spTree>
    <p:extLst>
      <p:ext uri="{BB962C8B-B14F-4D97-AF65-F5344CB8AC3E}">
        <p14:creationId xmlns:p14="http://schemas.microsoft.com/office/powerpoint/2010/main" val="3186453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P Titel tekst - achtergron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E1837A2-804B-10BB-16EC-640701605EF1}"/>
              </a:ext>
            </a:extLst>
          </p:cNvPr>
          <p:cNvSpPr>
            <a:spLocks noGrp="1" noRot="1" noMove="1" noResize="1" noEditPoints="1" noAdjustHandles="1" noChangeArrowheads="1" noChangeShapeType="1"/>
          </p:cNvSpPr>
          <p:nvPr userDrawn="1"/>
        </p:nvSpPr>
        <p:spPr>
          <a:xfrm>
            <a:off x="2400" y="1371600"/>
            <a:ext cx="12189600" cy="5486400"/>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ln>
                <a:noFill/>
              </a:ln>
            </a:endParaRPr>
          </a:p>
        </p:txBody>
      </p:sp>
      <p:sp>
        <p:nvSpPr>
          <p:cNvPr id="12" name="Titel 11">
            <a:extLst>
              <a:ext uri="{FF2B5EF4-FFF2-40B4-BE49-F238E27FC236}">
                <a16:creationId xmlns:a16="http://schemas.microsoft.com/office/drawing/2014/main" id="{01EC3B70-09CE-6386-B982-1BEC01B45889}"/>
              </a:ext>
            </a:extLst>
          </p:cNvPr>
          <p:cNvSpPr>
            <a:spLocks noGrp="1"/>
          </p:cNvSpPr>
          <p:nvPr>
            <p:ph type="title" hasCustomPrompt="1"/>
          </p:nvPr>
        </p:nvSpPr>
        <p:spPr>
          <a:xfrm>
            <a:off x="1271242" y="1873405"/>
            <a:ext cx="8184995" cy="1022195"/>
          </a:xfrm>
          <a:prstGeom prst="rect">
            <a:avLst/>
          </a:prstGeom>
        </p:spPr>
        <p:txBody>
          <a:bodyPr anchor="b"/>
          <a:lstStyle>
            <a:lvl1pPr>
              <a:defRPr sz="3800" b="1" i="0" baseline="0">
                <a:solidFill>
                  <a:schemeClr val="bg1"/>
                </a:solidFill>
                <a:latin typeface="Arial" panose="020B0604020202020204" pitchFamily="34" charset="0"/>
              </a:defRPr>
            </a:lvl1pPr>
          </a:lstStyle>
          <a:p>
            <a:r>
              <a:rPr lang="nl-NL" dirty="0"/>
              <a:t>Klik hier voor een titel</a:t>
            </a:r>
          </a:p>
        </p:txBody>
      </p:sp>
      <p:sp>
        <p:nvSpPr>
          <p:cNvPr id="14" name="Tijdelijke aanduiding voor tekst 13">
            <a:extLst>
              <a:ext uri="{FF2B5EF4-FFF2-40B4-BE49-F238E27FC236}">
                <a16:creationId xmlns:a16="http://schemas.microsoft.com/office/drawing/2014/main" id="{55A21288-62B4-9C9E-5EF4-1F51D190A593}"/>
              </a:ext>
            </a:extLst>
          </p:cNvPr>
          <p:cNvSpPr>
            <a:spLocks noGrp="1"/>
          </p:cNvSpPr>
          <p:nvPr>
            <p:ph type="body" sz="quarter" idx="10" hasCustomPrompt="1"/>
          </p:nvPr>
        </p:nvSpPr>
        <p:spPr>
          <a:xfrm>
            <a:off x="1271126" y="3122341"/>
            <a:ext cx="8185111" cy="3133492"/>
          </a:xfrm>
          <a:prstGeom prst="rect">
            <a:avLst/>
          </a:prstGeom>
        </p:spPr>
        <p:txBody>
          <a:bodyPr/>
          <a:lstStyle>
            <a:lvl1pPr marL="0" indent="0">
              <a:lnSpc>
                <a:spcPct val="100000"/>
              </a:lnSpc>
              <a:buFontTx/>
              <a:buNone/>
              <a:defRPr sz="1600" kern="1800" baseline="0">
                <a:solidFill>
                  <a:schemeClr val="bg1"/>
                </a:solidFill>
                <a:latin typeface="Arial" panose="020B0604020202020204" pitchFamily="34" charset="0"/>
              </a:defRPr>
            </a:lvl1pPr>
            <a:lvl2pPr marL="457200" indent="0">
              <a:buFontTx/>
              <a:buNone/>
              <a:defRPr sz="1800" baseline="0">
                <a:solidFill>
                  <a:schemeClr val="bg1"/>
                </a:solidFill>
                <a:latin typeface="Arial" panose="020B0604020202020204" pitchFamily="34" charset="0"/>
              </a:defRPr>
            </a:lvl2pPr>
            <a:lvl3pPr marL="914400" indent="0">
              <a:buFontTx/>
              <a:buNone/>
              <a:defRPr sz="1800" baseline="0">
                <a:solidFill>
                  <a:schemeClr val="bg1"/>
                </a:solidFill>
                <a:latin typeface="Arial" panose="020B0604020202020204" pitchFamily="34" charset="0"/>
              </a:defRPr>
            </a:lvl3pPr>
            <a:lvl4pPr marL="1371600" indent="0">
              <a:buFontTx/>
              <a:buNone/>
              <a:defRPr sz="1800" baseline="0">
                <a:solidFill>
                  <a:schemeClr val="bg1"/>
                </a:solidFill>
                <a:latin typeface="Arial" panose="020B0604020202020204" pitchFamily="34" charset="0"/>
              </a:defRPr>
            </a:lvl4pPr>
            <a:lvl5pPr marL="1828800" indent="0">
              <a:buFontTx/>
              <a:buNone/>
              <a:defRPr sz="1800" baseline="0">
                <a:solidFill>
                  <a:schemeClr val="bg1"/>
                </a:solidFill>
                <a:latin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dirty="0"/>
              <a:t>Klik hier om platte tekst in de vullen. Platte tekst. </a:t>
            </a:r>
          </a:p>
        </p:txBody>
      </p:sp>
      <p:pic>
        <p:nvPicPr>
          <p:cNvPr id="16" name="Afbeelding 15" descr="Afbeelding met Amber, patroon, lijn, kromme lijn&#10;&#10;Door AI gegenereerde inhoud is mogelijk onjuist.">
            <a:extLst>
              <a:ext uri="{FF2B5EF4-FFF2-40B4-BE49-F238E27FC236}">
                <a16:creationId xmlns:a16="http://schemas.microsoft.com/office/drawing/2014/main" id="{0A0C3E77-40E2-AE01-CECB-D0FF706039E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686288" cy="2335427"/>
          </a:xfrm>
          <a:prstGeom prst="rect">
            <a:avLst/>
          </a:prstGeom>
        </p:spPr>
      </p:pic>
      <p:pic>
        <p:nvPicPr>
          <p:cNvPr id="17" name="Afbeelding 16" descr="Afbeelding met zwart-wit, patroon, Symmetrie, lijn&#10;&#10;Door AI gegenereerde inhoud is mogelijk onjuist.">
            <a:extLst>
              <a:ext uri="{FF2B5EF4-FFF2-40B4-BE49-F238E27FC236}">
                <a16:creationId xmlns:a16="http://schemas.microsoft.com/office/drawing/2014/main" id="{98E09D5B-1CCD-AD55-6D63-E9CC432F52D3}"/>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1505713" y="4522575"/>
            <a:ext cx="686287" cy="2335424"/>
          </a:xfrm>
          <a:prstGeom prst="rect">
            <a:avLst/>
          </a:prstGeom>
        </p:spPr>
      </p:pic>
      <p:sp>
        <p:nvSpPr>
          <p:cNvPr id="2" name="Tijdelijke aanduiding voor tekst 5">
            <a:extLst>
              <a:ext uri="{FF2B5EF4-FFF2-40B4-BE49-F238E27FC236}">
                <a16:creationId xmlns:a16="http://schemas.microsoft.com/office/drawing/2014/main" id="{07788625-18E7-219E-2875-FDD59E1A9447}"/>
              </a:ext>
            </a:extLst>
          </p:cNvPr>
          <p:cNvSpPr>
            <a:spLocks noGrp="1"/>
          </p:cNvSpPr>
          <p:nvPr>
            <p:ph type="body" sz="quarter" idx="14" hasCustomPrompt="1"/>
          </p:nvPr>
        </p:nvSpPr>
        <p:spPr>
          <a:xfrm>
            <a:off x="9244013" y="796925"/>
            <a:ext cx="2262187" cy="234950"/>
          </a:xfrm>
          <a:prstGeom prst="rect">
            <a:avLst/>
          </a:prstGeom>
        </p:spPr>
        <p:txBody>
          <a:bodyPr/>
          <a:lstStyle>
            <a:lvl1pPr marL="0" indent="0" algn="r">
              <a:buNone/>
              <a:defRPr sz="1200">
                <a:solidFill>
                  <a:schemeClr val="bg2">
                    <a:lumMod val="50000"/>
                  </a:schemeClr>
                </a:solidFill>
              </a:defRPr>
            </a:lvl1pPr>
          </a:lstStyle>
          <a:p>
            <a:r>
              <a:rPr lang="nl-NL" dirty="0"/>
              <a:t>VUL HIER HET ONDERWERP IN</a:t>
            </a:r>
          </a:p>
        </p:txBody>
      </p:sp>
    </p:spTree>
    <p:extLst>
      <p:ext uri="{BB962C8B-B14F-4D97-AF65-F5344CB8AC3E}">
        <p14:creationId xmlns:p14="http://schemas.microsoft.com/office/powerpoint/2010/main" val="574130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P Titel en opsomming">
    <p:spTree>
      <p:nvGrpSpPr>
        <p:cNvPr id="1" name=""/>
        <p:cNvGrpSpPr/>
        <p:nvPr/>
      </p:nvGrpSpPr>
      <p:grpSpPr>
        <a:xfrm>
          <a:off x="0" y="0"/>
          <a:ext cx="0" cy="0"/>
          <a:chOff x="0" y="0"/>
          <a:chExt cx="0" cy="0"/>
        </a:xfrm>
      </p:grpSpPr>
      <p:sp>
        <p:nvSpPr>
          <p:cNvPr id="9" name="Titel 11">
            <a:extLst>
              <a:ext uri="{FF2B5EF4-FFF2-40B4-BE49-F238E27FC236}">
                <a16:creationId xmlns:a16="http://schemas.microsoft.com/office/drawing/2014/main" id="{08DB3C00-218C-E33A-4F62-71FBE1E70C0D}"/>
              </a:ext>
            </a:extLst>
          </p:cNvPr>
          <p:cNvSpPr>
            <a:spLocks noGrp="1"/>
          </p:cNvSpPr>
          <p:nvPr>
            <p:ph type="title" hasCustomPrompt="1"/>
          </p:nvPr>
        </p:nvSpPr>
        <p:spPr>
          <a:xfrm>
            <a:off x="1271242" y="1873405"/>
            <a:ext cx="8184995" cy="1022195"/>
          </a:xfrm>
          <a:prstGeom prst="rect">
            <a:avLst/>
          </a:prstGeom>
        </p:spPr>
        <p:txBody>
          <a:bodyPr anchor="b"/>
          <a:lstStyle>
            <a:lvl1pPr>
              <a:defRPr sz="3800" b="1" i="0" baseline="0">
                <a:solidFill>
                  <a:schemeClr val="tx1"/>
                </a:solidFill>
                <a:latin typeface="Arial" panose="020B0604020202020204" pitchFamily="34" charset="0"/>
              </a:defRPr>
            </a:lvl1pPr>
          </a:lstStyle>
          <a:p>
            <a:r>
              <a:rPr lang="nl-NL" dirty="0"/>
              <a:t>Klik hier voor een titel</a:t>
            </a:r>
          </a:p>
        </p:txBody>
      </p:sp>
      <p:sp>
        <p:nvSpPr>
          <p:cNvPr id="10" name="Tijdelijke aanduiding voor tekst 13">
            <a:extLst>
              <a:ext uri="{FF2B5EF4-FFF2-40B4-BE49-F238E27FC236}">
                <a16:creationId xmlns:a16="http://schemas.microsoft.com/office/drawing/2014/main" id="{E880D603-E267-5ACC-12B5-1E667B1D51E1}"/>
              </a:ext>
            </a:extLst>
          </p:cNvPr>
          <p:cNvSpPr>
            <a:spLocks noGrp="1"/>
          </p:cNvSpPr>
          <p:nvPr>
            <p:ph type="body" sz="quarter" idx="10" hasCustomPrompt="1"/>
          </p:nvPr>
        </p:nvSpPr>
        <p:spPr>
          <a:xfrm>
            <a:off x="1271126" y="3122341"/>
            <a:ext cx="8185111" cy="3133492"/>
          </a:xfrm>
          <a:prstGeom prst="rect">
            <a:avLst/>
          </a:prstGeom>
        </p:spPr>
        <p:txBody>
          <a:bodyPr/>
          <a:lstStyle>
            <a:lvl1pPr marL="0" indent="0">
              <a:lnSpc>
                <a:spcPct val="100000"/>
              </a:lnSpc>
              <a:buClr>
                <a:schemeClr val="accent1"/>
              </a:buClr>
              <a:buFont typeface="Wingdings" pitchFamily="2" charset="2"/>
              <a:buChar char="§"/>
              <a:defRPr sz="1600" kern="1800" baseline="0">
                <a:solidFill>
                  <a:schemeClr val="bg2">
                    <a:lumMod val="10000"/>
                  </a:schemeClr>
                </a:solidFill>
                <a:latin typeface="Arial" panose="020B0604020202020204" pitchFamily="34" charset="0"/>
              </a:defRPr>
            </a:lvl1pPr>
            <a:lvl2pPr marL="457200" indent="0">
              <a:buClr>
                <a:schemeClr val="accent1"/>
              </a:buClr>
              <a:buFont typeface="Wingdings" pitchFamily="2" charset="2"/>
              <a:buChar char="§"/>
              <a:defRPr sz="1800" baseline="0">
                <a:solidFill>
                  <a:schemeClr val="bg2">
                    <a:lumMod val="10000"/>
                  </a:schemeClr>
                </a:solidFill>
                <a:latin typeface="Arial" panose="020B0604020202020204" pitchFamily="34" charset="0"/>
              </a:defRPr>
            </a:lvl2pPr>
            <a:lvl3pPr marL="914400" indent="0">
              <a:buFontTx/>
              <a:buNone/>
              <a:defRPr sz="1800" baseline="0">
                <a:solidFill>
                  <a:schemeClr val="bg1"/>
                </a:solidFill>
                <a:latin typeface="Arial" panose="020B0604020202020204" pitchFamily="34" charset="0"/>
              </a:defRPr>
            </a:lvl3pPr>
            <a:lvl4pPr marL="1371600" indent="0">
              <a:buFontTx/>
              <a:buNone/>
              <a:defRPr sz="1800" baseline="0">
                <a:solidFill>
                  <a:schemeClr val="bg1"/>
                </a:solidFill>
                <a:latin typeface="Arial" panose="020B0604020202020204" pitchFamily="34" charset="0"/>
              </a:defRPr>
            </a:lvl4pPr>
            <a:lvl5pPr marL="1828800" indent="0">
              <a:buFontTx/>
              <a:buNone/>
              <a:defRPr sz="1800" baseline="0">
                <a:solidFill>
                  <a:schemeClr val="bg1"/>
                </a:solidFill>
                <a:latin typeface="Arial" panose="020B0604020202020204" pitchFamily="34" charset="0"/>
              </a:defRPr>
            </a:lvl5pPr>
          </a:lstStyle>
          <a:p>
            <a:pPr marL="1200150" marR="0" lvl="2" indent="-285750" algn="l" defTabSz="914400" rtl="0" eaLnBrk="1" fontAlgn="auto" latinLnBrk="0" hangingPunct="1">
              <a:lnSpc>
                <a:spcPct val="90000"/>
              </a:lnSpc>
              <a:spcBef>
                <a:spcPts val="1000"/>
              </a:spcBef>
              <a:spcAft>
                <a:spcPts val="0"/>
              </a:spcAft>
              <a:buClrTx/>
              <a:buSzTx/>
              <a:tabLst/>
              <a:defRPr/>
            </a:pPr>
            <a:r>
              <a:rPr lang="nl-NL" dirty="0"/>
              <a:t>Klik hier voor een opsomming</a:t>
            </a:r>
          </a:p>
        </p:txBody>
      </p:sp>
      <p:pic>
        <p:nvPicPr>
          <p:cNvPr id="12" name="Afbeelding 11">
            <a:extLst>
              <a:ext uri="{FF2B5EF4-FFF2-40B4-BE49-F238E27FC236}">
                <a16:creationId xmlns:a16="http://schemas.microsoft.com/office/drawing/2014/main" id="{53345CD8-3360-79D9-827B-23167E55CA96}"/>
              </a:ext>
            </a:extLst>
          </p:cNvPr>
          <p:cNvPicPr>
            <a:picLocks noChangeAspect="1"/>
          </p:cNvPicPr>
          <p:nvPr userDrawn="1"/>
        </p:nvPicPr>
        <p:blipFill>
          <a:blip r:embed="rId2"/>
          <a:srcRect/>
          <a:stretch/>
        </p:blipFill>
        <p:spPr>
          <a:xfrm>
            <a:off x="11505713" y="4522575"/>
            <a:ext cx="686286" cy="2335424"/>
          </a:xfrm>
          <a:prstGeom prst="rect">
            <a:avLst/>
          </a:prstGeom>
        </p:spPr>
      </p:pic>
      <p:sp>
        <p:nvSpPr>
          <p:cNvPr id="2" name="Tijdelijke aanduiding voor tekst 5">
            <a:extLst>
              <a:ext uri="{FF2B5EF4-FFF2-40B4-BE49-F238E27FC236}">
                <a16:creationId xmlns:a16="http://schemas.microsoft.com/office/drawing/2014/main" id="{1ECC3E20-F3B0-2E9B-AC24-AE888187548E}"/>
              </a:ext>
            </a:extLst>
          </p:cNvPr>
          <p:cNvSpPr>
            <a:spLocks noGrp="1"/>
          </p:cNvSpPr>
          <p:nvPr>
            <p:ph type="body" sz="quarter" idx="14" hasCustomPrompt="1"/>
          </p:nvPr>
        </p:nvSpPr>
        <p:spPr>
          <a:xfrm>
            <a:off x="9244013" y="796925"/>
            <a:ext cx="2262187" cy="234950"/>
          </a:xfrm>
          <a:prstGeom prst="rect">
            <a:avLst/>
          </a:prstGeom>
        </p:spPr>
        <p:txBody>
          <a:bodyPr/>
          <a:lstStyle>
            <a:lvl1pPr marL="0" indent="0" algn="r">
              <a:buNone/>
              <a:defRPr sz="1200">
                <a:solidFill>
                  <a:schemeClr val="bg2">
                    <a:lumMod val="50000"/>
                  </a:schemeClr>
                </a:solidFill>
              </a:defRPr>
            </a:lvl1pPr>
          </a:lstStyle>
          <a:p>
            <a:r>
              <a:rPr lang="nl-NL" dirty="0"/>
              <a:t>VUL HIER HET ONDERWERP IN</a:t>
            </a:r>
          </a:p>
        </p:txBody>
      </p:sp>
    </p:spTree>
    <p:extLst>
      <p:ext uri="{BB962C8B-B14F-4D97-AF65-F5344CB8AC3E}">
        <p14:creationId xmlns:p14="http://schemas.microsoft.com/office/powerpoint/2010/main" val="101380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P Tekst 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0C290DB-A229-C151-F439-5C45B6D35B4A}"/>
              </a:ext>
            </a:extLst>
          </p:cNvPr>
          <p:cNvSpPr>
            <a:spLocks noGrp="1"/>
          </p:cNvSpPr>
          <p:nvPr>
            <p:ph type="pic" sz="quarter" idx="11" hasCustomPrompt="1"/>
          </p:nvPr>
        </p:nvSpPr>
        <p:spPr>
          <a:xfrm>
            <a:off x="6916737" y="1873405"/>
            <a:ext cx="5274601" cy="4984750"/>
          </a:xfrm>
          <a:prstGeom prst="rect">
            <a:avLst/>
          </a:prstGeom>
          <a:solidFill>
            <a:schemeClr val="bg1">
              <a:lumMod val="95000"/>
            </a:schemeClr>
          </a:solidFill>
        </p:spPr>
        <p:txBody>
          <a:bodyPr anchor="ctr"/>
          <a:lstStyle>
            <a:lvl1pPr marL="0" indent="0" algn="ctr">
              <a:buNone/>
              <a:defRPr sz="1600">
                <a:solidFill>
                  <a:schemeClr val="bg2">
                    <a:lumMod val="10000"/>
                  </a:schemeClr>
                </a:solidFill>
              </a:defRPr>
            </a:lvl1pPr>
          </a:lstStyle>
          <a:p>
            <a:r>
              <a:rPr lang="nl-NL" dirty="0"/>
              <a:t>Plaats hier een afbeelding</a:t>
            </a:r>
          </a:p>
        </p:txBody>
      </p:sp>
      <p:sp>
        <p:nvSpPr>
          <p:cNvPr id="4" name="Titel 11">
            <a:extLst>
              <a:ext uri="{FF2B5EF4-FFF2-40B4-BE49-F238E27FC236}">
                <a16:creationId xmlns:a16="http://schemas.microsoft.com/office/drawing/2014/main" id="{0B4BF6F2-995D-6FAE-C7B9-96AF0853D5A5}"/>
              </a:ext>
            </a:extLst>
          </p:cNvPr>
          <p:cNvSpPr>
            <a:spLocks noGrp="1"/>
          </p:cNvSpPr>
          <p:nvPr>
            <p:ph type="title" hasCustomPrompt="1"/>
          </p:nvPr>
        </p:nvSpPr>
        <p:spPr>
          <a:xfrm>
            <a:off x="1271243" y="1873405"/>
            <a:ext cx="4939989" cy="1022195"/>
          </a:xfrm>
          <a:prstGeom prst="rect">
            <a:avLst/>
          </a:prstGeom>
        </p:spPr>
        <p:txBody>
          <a:bodyPr anchor="b"/>
          <a:lstStyle>
            <a:lvl1pPr>
              <a:defRPr sz="2400" b="1" i="0" baseline="0">
                <a:solidFill>
                  <a:schemeClr val="tx1"/>
                </a:solidFill>
                <a:latin typeface="Arial" panose="020B0604020202020204" pitchFamily="34" charset="0"/>
              </a:defRPr>
            </a:lvl1pPr>
          </a:lstStyle>
          <a:p>
            <a:r>
              <a:rPr lang="nl-NL" dirty="0"/>
              <a:t>Klik hier voor een titel</a:t>
            </a:r>
          </a:p>
        </p:txBody>
      </p:sp>
      <p:sp>
        <p:nvSpPr>
          <p:cNvPr id="5" name="Tijdelijke aanduiding voor tekst 13">
            <a:extLst>
              <a:ext uri="{FF2B5EF4-FFF2-40B4-BE49-F238E27FC236}">
                <a16:creationId xmlns:a16="http://schemas.microsoft.com/office/drawing/2014/main" id="{BBDCB5BB-DB59-92E2-1839-67CC24D367C2}"/>
              </a:ext>
            </a:extLst>
          </p:cNvPr>
          <p:cNvSpPr>
            <a:spLocks noGrp="1"/>
          </p:cNvSpPr>
          <p:nvPr>
            <p:ph type="body" sz="quarter" idx="10" hasCustomPrompt="1"/>
          </p:nvPr>
        </p:nvSpPr>
        <p:spPr>
          <a:xfrm>
            <a:off x="1271127" y="3122341"/>
            <a:ext cx="4939990" cy="3133492"/>
          </a:xfrm>
          <a:prstGeom prst="rect">
            <a:avLst/>
          </a:prstGeom>
        </p:spPr>
        <p:txBody>
          <a:bodyPr/>
          <a:lstStyle>
            <a:lvl1pPr marL="0" indent="0">
              <a:lnSpc>
                <a:spcPct val="100000"/>
              </a:lnSpc>
              <a:buFontTx/>
              <a:buNone/>
              <a:defRPr sz="1600" kern="1800" baseline="0">
                <a:solidFill>
                  <a:schemeClr val="bg2">
                    <a:lumMod val="10000"/>
                  </a:schemeClr>
                </a:solidFill>
                <a:latin typeface="Arial" panose="020B0604020202020204" pitchFamily="34" charset="0"/>
              </a:defRPr>
            </a:lvl1pPr>
            <a:lvl2pPr marL="457200" indent="0">
              <a:buFontTx/>
              <a:buNone/>
              <a:defRPr sz="1800" baseline="0">
                <a:solidFill>
                  <a:schemeClr val="bg1"/>
                </a:solidFill>
                <a:latin typeface="Arial" panose="020B0604020202020204" pitchFamily="34" charset="0"/>
              </a:defRPr>
            </a:lvl2pPr>
            <a:lvl3pPr marL="914400" indent="0">
              <a:buFontTx/>
              <a:buNone/>
              <a:defRPr sz="1800" baseline="0">
                <a:solidFill>
                  <a:schemeClr val="bg1"/>
                </a:solidFill>
                <a:latin typeface="Arial" panose="020B0604020202020204" pitchFamily="34" charset="0"/>
              </a:defRPr>
            </a:lvl3pPr>
            <a:lvl4pPr marL="1371600" indent="0">
              <a:buFontTx/>
              <a:buNone/>
              <a:defRPr sz="1800" baseline="0">
                <a:solidFill>
                  <a:schemeClr val="bg1"/>
                </a:solidFill>
                <a:latin typeface="Arial" panose="020B0604020202020204" pitchFamily="34" charset="0"/>
              </a:defRPr>
            </a:lvl4pPr>
            <a:lvl5pPr marL="1828800" indent="0">
              <a:buFontTx/>
              <a:buNone/>
              <a:defRPr sz="1800" baseline="0">
                <a:solidFill>
                  <a:schemeClr val="bg1"/>
                </a:solidFill>
                <a:latin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dirty="0"/>
              <a:t>Klik hier om platte tekst in de vullen. Platte tekst. </a:t>
            </a:r>
          </a:p>
        </p:txBody>
      </p:sp>
      <p:sp>
        <p:nvSpPr>
          <p:cNvPr id="10" name="Tijdelijke aanduiding voor afbeelding 9">
            <a:extLst>
              <a:ext uri="{FF2B5EF4-FFF2-40B4-BE49-F238E27FC236}">
                <a16:creationId xmlns:a16="http://schemas.microsoft.com/office/drawing/2014/main" id="{B20EAC23-7792-4351-B916-D08C6FABCFA9}"/>
              </a:ext>
            </a:extLst>
          </p:cNvPr>
          <p:cNvSpPr>
            <a:spLocks noGrp="1" noRot="1" noMove="1" noResize="1" noEditPoints="1" noAdjustHandles="1" noChangeArrowheads="1" noChangeShapeType="1"/>
          </p:cNvSpPr>
          <p:nvPr>
            <p:ph type="pic" sz="quarter" idx="12" hasCustomPrompt="1"/>
          </p:nvPr>
        </p:nvSpPr>
        <p:spPr>
          <a:xfrm>
            <a:off x="11505713" y="4522574"/>
            <a:ext cx="686287" cy="2335425"/>
          </a:xfrm>
          <a:prstGeom prst="rect">
            <a:avLst/>
          </a:prstGeom>
          <a:blipFill>
            <a:blip r:embed="rId2"/>
            <a:stretch>
              <a:fillRect/>
            </a:stretch>
          </a:blipFill>
        </p:spPr>
        <p:txBody>
          <a:bodyPr/>
          <a:lstStyle>
            <a:lvl1pPr marL="0" indent="0">
              <a:buNone/>
              <a:defRPr sz="900">
                <a:solidFill>
                  <a:schemeClr val="bg1"/>
                </a:solidFill>
              </a:defRPr>
            </a:lvl1pPr>
          </a:lstStyle>
          <a:p>
            <a:r>
              <a:rPr lang="nl-NL" dirty="0"/>
              <a:t>  </a:t>
            </a:r>
          </a:p>
        </p:txBody>
      </p:sp>
      <p:sp>
        <p:nvSpPr>
          <p:cNvPr id="2" name="Tijdelijke aanduiding voor tekst 5">
            <a:extLst>
              <a:ext uri="{FF2B5EF4-FFF2-40B4-BE49-F238E27FC236}">
                <a16:creationId xmlns:a16="http://schemas.microsoft.com/office/drawing/2014/main" id="{1065308C-91FA-7AA2-D0E6-30115E01188D}"/>
              </a:ext>
            </a:extLst>
          </p:cNvPr>
          <p:cNvSpPr>
            <a:spLocks noGrp="1"/>
          </p:cNvSpPr>
          <p:nvPr>
            <p:ph type="body" sz="quarter" idx="14" hasCustomPrompt="1"/>
          </p:nvPr>
        </p:nvSpPr>
        <p:spPr>
          <a:xfrm>
            <a:off x="9244013" y="796925"/>
            <a:ext cx="2262187" cy="234950"/>
          </a:xfrm>
          <a:prstGeom prst="rect">
            <a:avLst/>
          </a:prstGeom>
        </p:spPr>
        <p:txBody>
          <a:bodyPr/>
          <a:lstStyle>
            <a:lvl1pPr marL="0" indent="0" algn="r">
              <a:buNone/>
              <a:defRPr sz="1200">
                <a:solidFill>
                  <a:schemeClr val="bg2">
                    <a:lumMod val="50000"/>
                  </a:schemeClr>
                </a:solidFill>
              </a:defRPr>
            </a:lvl1pPr>
          </a:lstStyle>
          <a:p>
            <a:r>
              <a:rPr lang="nl-NL" dirty="0"/>
              <a:t>VUL HIER HET ONDERWERP IN</a:t>
            </a:r>
          </a:p>
        </p:txBody>
      </p:sp>
    </p:spTree>
    <p:extLst>
      <p:ext uri="{BB962C8B-B14F-4D97-AF65-F5344CB8AC3E}">
        <p14:creationId xmlns:p14="http://schemas.microsoft.com/office/powerpoint/2010/main" val="2856983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P Tekst en grafiek of diagram">
    <p:spTree>
      <p:nvGrpSpPr>
        <p:cNvPr id="1" name=""/>
        <p:cNvGrpSpPr/>
        <p:nvPr/>
      </p:nvGrpSpPr>
      <p:grpSpPr>
        <a:xfrm>
          <a:off x="0" y="0"/>
          <a:ext cx="0" cy="0"/>
          <a:chOff x="0" y="0"/>
          <a:chExt cx="0" cy="0"/>
        </a:xfrm>
      </p:grpSpPr>
      <p:sp>
        <p:nvSpPr>
          <p:cNvPr id="4" name="Titel 11">
            <a:extLst>
              <a:ext uri="{FF2B5EF4-FFF2-40B4-BE49-F238E27FC236}">
                <a16:creationId xmlns:a16="http://schemas.microsoft.com/office/drawing/2014/main" id="{0B4BF6F2-995D-6FAE-C7B9-96AF0853D5A5}"/>
              </a:ext>
            </a:extLst>
          </p:cNvPr>
          <p:cNvSpPr>
            <a:spLocks noGrp="1"/>
          </p:cNvSpPr>
          <p:nvPr>
            <p:ph type="title" hasCustomPrompt="1"/>
          </p:nvPr>
        </p:nvSpPr>
        <p:spPr>
          <a:xfrm>
            <a:off x="1271243" y="1873405"/>
            <a:ext cx="4939989" cy="1022195"/>
          </a:xfrm>
          <a:prstGeom prst="rect">
            <a:avLst/>
          </a:prstGeom>
        </p:spPr>
        <p:txBody>
          <a:bodyPr anchor="b"/>
          <a:lstStyle>
            <a:lvl1pPr>
              <a:defRPr sz="2400" b="1" i="0" baseline="0">
                <a:solidFill>
                  <a:schemeClr val="tx1"/>
                </a:solidFill>
                <a:latin typeface="Arial" panose="020B0604020202020204" pitchFamily="34" charset="0"/>
              </a:defRPr>
            </a:lvl1pPr>
          </a:lstStyle>
          <a:p>
            <a:r>
              <a:rPr lang="nl-NL" dirty="0"/>
              <a:t>Klik hier voor een titel</a:t>
            </a:r>
          </a:p>
        </p:txBody>
      </p:sp>
      <p:sp>
        <p:nvSpPr>
          <p:cNvPr id="5" name="Tijdelijke aanduiding voor tekst 13">
            <a:extLst>
              <a:ext uri="{FF2B5EF4-FFF2-40B4-BE49-F238E27FC236}">
                <a16:creationId xmlns:a16="http://schemas.microsoft.com/office/drawing/2014/main" id="{BBDCB5BB-DB59-92E2-1839-67CC24D367C2}"/>
              </a:ext>
            </a:extLst>
          </p:cNvPr>
          <p:cNvSpPr>
            <a:spLocks noGrp="1"/>
          </p:cNvSpPr>
          <p:nvPr>
            <p:ph type="body" sz="quarter" idx="10" hasCustomPrompt="1"/>
          </p:nvPr>
        </p:nvSpPr>
        <p:spPr>
          <a:xfrm>
            <a:off x="1271127" y="3122341"/>
            <a:ext cx="4939990" cy="3133492"/>
          </a:xfrm>
          <a:prstGeom prst="rect">
            <a:avLst/>
          </a:prstGeom>
        </p:spPr>
        <p:txBody>
          <a:bodyPr/>
          <a:lstStyle>
            <a:lvl1pPr marL="0" indent="0">
              <a:lnSpc>
                <a:spcPct val="100000"/>
              </a:lnSpc>
              <a:buFontTx/>
              <a:buNone/>
              <a:defRPr sz="1600" kern="1800" baseline="0">
                <a:solidFill>
                  <a:schemeClr val="bg2">
                    <a:lumMod val="10000"/>
                  </a:schemeClr>
                </a:solidFill>
                <a:latin typeface="Arial" panose="020B0604020202020204" pitchFamily="34" charset="0"/>
              </a:defRPr>
            </a:lvl1pPr>
            <a:lvl2pPr marL="457200" indent="0">
              <a:buFontTx/>
              <a:buNone/>
              <a:defRPr sz="1800" baseline="0">
                <a:solidFill>
                  <a:schemeClr val="bg1"/>
                </a:solidFill>
                <a:latin typeface="Arial" panose="020B0604020202020204" pitchFamily="34" charset="0"/>
              </a:defRPr>
            </a:lvl2pPr>
            <a:lvl3pPr marL="914400" indent="0">
              <a:buFontTx/>
              <a:buNone/>
              <a:defRPr sz="1800" baseline="0">
                <a:solidFill>
                  <a:schemeClr val="bg1"/>
                </a:solidFill>
                <a:latin typeface="Arial" panose="020B0604020202020204" pitchFamily="34" charset="0"/>
              </a:defRPr>
            </a:lvl3pPr>
            <a:lvl4pPr marL="1371600" indent="0">
              <a:buFontTx/>
              <a:buNone/>
              <a:defRPr sz="1800" baseline="0">
                <a:solidFill>
                  <a:schemeClr val="bg1"/>
                </a:solidFill>
                <a:latin typeface="Arial" panose="020B0604020202020204" pitchFamily="34" charset="0"/>
              </a:defRPr>
            </a:lvl4pPr>
            <a:lvl5pPr marL="1828800" indent="0">
              <a:buFontTx/>
              <a:buNone/>
              <a:defRPr sz="1800" baseline="0">
                <a:solidFill>
                  <a:schemeClr val="bg1"/>
                </a:solidFill>
                <a:latin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dirty="0"/>
              <a:t>Klik hier om platte tekst in de vullen. Platte tekst. </a:t>
            </a:r>
          </a:p>
        </p:txBody>
      </p:sp>
      <p:sp>
        <p:nvSpPr>
          <p:cNvPr id="6" name="Tijdelijke aanduiding voor grafiek 5">
            <a:extLst>
              <a:ext uri="{FF2B5EF4-FFF2-40B4-BE49-F238E27FC236}">
                <a16:creationId xmlns:a16="http://schemas.microsoft.com/office/drawing/2014/main" id="{A8BA0112-13DF-CB32-407B-277DDB27C023}"/>
              </a:ext>
            </a:extLst>
          </p:cNvPr>
          <p:cNvSpPr>
            <a:spLocks noGrp="1"/>
          </p:cNvSpPr>
          <p:nvPr>
            <p:ph type="chart" sz="quarter" idx="11" hasCustomPrompt="1"/>
          </p:nvPr>
        </p:nvSpPr>
        <p:spPr>
          <a:xfrm>
            <a:off x="6916737" y="1371600"/>
            <a:ext cx="5275262" cy="5486400"/>
          </a:xfrm>
          <a:prstGeom prst="rect">
            <a:avLst/>
          </a:prstGeom>
          <a:noFill/>
        </p:spPr>
        <p:txBody>
          <a:bodyPr anchor="ctr"/>
          <a:lstStyle>
            <a:lvl1pPr marL="0" indent="0" algn="ctr">
              <a:buFontTx/>
              <a:buNone/>
              <a:defRPr sz="1600">
                <a:solidFill>
                  <a:schemeClr val="bg2">
                    <a:lumMod val="1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Plaats hier een grafiek of diagram</a:t>
            </a:r>
          </a:p>
        </p:txBody>
      </p:sp>
      <p:pic>
        <p:nvPicPr>
          <p:cNvPr id="10" name="Afbeelding 9">
            <a:extLst>
              <a:ext uri="{FF2B5EF4-FFF2-40B4-BE49-F238E27FC236}">
                <a16:creationId xmlns:a16="http://schemas.microsoft.com/office/drawing/2014/main" id="{0D3BBC73-C088-D158-56BE-4539AD714BD3}"/>
              </a:ext>
            </a:extLst>
          </p:cNvPr>
          <p:cNvPicPr>
            <a:picLocks noGrp="1" noRot="1" noChangeAspect="1" noMove="1" noResize="1" noEditPoints="1" noAdjustHandles="1" noChangeArrowheads="1" noChangeShapeType="1" noCrop="1"/>
          </p:cNvPicPr>
          <p:nvPr userDrawn="1"/>
        </p:nvPicPr>
        <p:blipFill>
          <a:blip r:embed="rId2"/>
          <a:srcRect/>
          <a:stretch/>
        </p:blipFill>
        <p:spPr>
          <a:xfrm>
            <a:off x="11505713" y="4522575"/>
            <a:ext cx="686286" cy="2335424"/>
          </a:xfrm>
          <a:prstGeom prst="rect">
            <a:avLst/>
          </a:prstGeom>
        </p:spPr>
      </p:pic>
      <p:sp>
        <p:nvSpPr>
          <p:cNvPr id="2" name="Tijdelijke aanduiding voor tekst 5">
            <a:extLst>
              <a:ext uri="{FF2B5EF4-FFF2-40B4-BE49-F238E27FC236}">
                <a16:creationId xmlns:a16="http://schemas.microsoft.com/office/drawing/2014/main" id="{391E9D6F-4459-F41C-768D-78FCFF2C13FA}"/>
              </a:ext>
            </a:extLst>
          </p:cNvPr>
          <p:cNvSpPr>
            <a:spLocks noGrp="1"/>
          </p:cNvSpPr>
          <p:nvPr>
            <p:ph type="body" sz="quarter" idx="14" hasCustomPrompt="1"/>
          </p:nvPr>
        </p:nvSpPr>
        <p:spPr>
          <a:xfrm>
            <a:off x="9244013" y="796925"/>
            <a:ext cx="2262187" cy="234950"/>
          </a:xfrm>
          <a:prstGeom prst="rect">
            <a:avLst/>
          </a:prstGeom>
        </p:spPr>
        <p:txBody>
          <a:bodyPr/>
          <a:lstStyle>
            <a:lvl1pPr marL="0" indent="0" algn="r">
              <a:buNone/>
              <a:defRPr sz="1200">
                <a:solidFill>
                  <a:schemeClr val="bg2">
                    <a:lumMod val="50000"/>
                  </a:schemeClr>
                </a:solidFill>
              </a:defRPr>
            </a:lvl1pPr>
          </a:lstStyle>
          <a:p>
            <a:r>
              <a:rPr lang="nl-NL" dirty="0"/>
              <a:t>VUL HIER HET ONDERWERP IN</a:t>
            </a:r>
          </a:p>
        </p:txBody>
      </p:sp>
    </p:spTree>
    <p:extLst>
      <p:ext uri="{BB962C8B-B14F-4D97-AF65-F5344CB8AC3E}">
        <p14:creationId xmlns:p14="http://schemas.microsoft.com/office/powerpoint/2010/main" val="312647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7D27A6-52F9-4093-9189-35DB659693F2}" type="datetimeFigureOut">
              <a:rPr lang="nl-NL" smtClean="0"/>
              <a:t>7-5-2026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232967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D7D27A6-52F9-4093-9189-35DB659693F2}" type="datetimeFigureOut">
              <a:rPr lang="nl-NL" smtClean="0"/>
              <a:t>7-5-2026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8543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Afbeelding 10" descr="Afbeelding met Amber, patroon, lijn, kromme lijn&#10;&#10;Door AI gegenereerde inhoud is mogelijk onjuist.">
            <a:extLst>
              <a:ext uri="{FF2B5EF4-FFF2-40B4-BE49-F238E27FC236}">
                <a16:creationId xmlns:a16="http://schemas.microsoft.com/office/drawing/2014/main" id="{9A68B7BB-9CFB-B6EF-AE7B-4F336D9D2538}"/>
              </a:ext>
            </a:extLst>
          </p:cNvPr>
          <p:cNvPicPr>
            <a:picLocks noChangeAspect="1"/>
          </p:cNvPicPr>
          <p:nvPr userDrawn="1"/>
        </p:nvPicPr>
        <p:blipFill>
          <a:blip r:embed="rId9"/>
          <a:stretch>
            <a:fillRect/>
          </a:stretch>
        </p:blipFill>
        <p:spPr>
          <a:xfrm>
            <a:off x="0" y="0"/>
            <a:ext cx="686288" cy="2335427"/>
          </a:xfrm>
          <a:prstGeom prst="rect">
            <a:avLst/>
          </a:prstGeom>
        </p:spPr>
      </p:pic>
      <p:pic>
        <p:nvPicPr>
          <p:cNvPr id="6" name="Afbeelding 5" descr="Afbeelding met Graphics, schermopname, grafische vormgeving, Lettertype&#10;&#10;Door AI gegenereerde inhoud is mogelijk onjuist.">
            <a:extLst>
              <a:ext uri="{FF2B5EF4-FFF2-40B4-BE49-F238E27FC236}">
                <a16:creationId xmlns:a16="http://schemas.microsoft.com/office/drawing/2014/main" id="{9FC13B88-0B73-B5D9-8EA4-1AAB6B21FD69}"/>
              </a:ext>
            </a:extLst>
          </p:cNvPr>
          <p:cNvPicPr>
            <a:picLocks noChangeAspect="1"/>
          </p:cNvPicPr>
          <p:nvPr userDrawn="1"/>
        </p:nvPicPr>
        <p:blipFill>
          <a:blip r:embed="rId10"/>
          <a:stretch>
            <a:fillRect/>
          </a:stretch>
        </p:blipFill>
        <p:spPr>
          <a:xfrm>
            <a:off x="686289" y="97766"/>
            <a:ext cx="5112628" cy="1244896"/>
          </a:xfrm>
          <a:prstGeom prst="rect">
            <a:avLst/>
          </a:prstGeom>
        </p:spPr>
      </p:pic>
    </p:spTree>
    <p:extLst>
      <p:ext uri="{BB962C8B-B14F-4D97-AF65-F5344CB8AC3E}">
        <p14:creationId xmlns:p14="http://schemas.microsoft.com/office/powerpoint/2010/main" val="3654917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hyperlink" Target="https://www.np-schiermonnikoog.nl/nl/nieuw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buitenshuis, wolk, hemel, strand&#10;&#10;Door AI gegenereerde inhoud is mogelijk onjuist.">
            <a:extLst>
              <a:ext uri="{FF2B5EF4-FFF2-40B4-BE49-F238E27FC236}">
                <a16:creationId xmlns:a16="http://schemas.microsoft.com/office/drawing/2014/main" id="{C2F6B624-DCEB-755B-4EEC-D9C6E264A9E5}"/>
              </a:ext>
            </a:extLst>
          </p:cNvPr>
          <p:cNvPicPr>
            <a:picLocks noGrp="1" noChangeAspect="1"/>
          </p:cNvPicPr>
          <p:nvPr>
            <p:ph type="pic" sz="quarter" idx="11"/>
          </p:nvPr>
        </p:nvPicPr>
        <p:blipFill>
          <a:blip r:embed="rId2"/>
          <a:srcRect l="242" r="242"/>
          <a:stretch>
            <a:fillRect/>
          </a:stretch>
        </p:blipFill>
        <p:spPr>
          <a:xfrm>
            <a:off x="-487" y="1371386"/>
            <a:ext cx="12192000" cy="5486400"/>
          </a:xfrm>
        </p:spPr>
      </p:pic>
      <p:sp>
        <p:nvSpPr>
          <p:cNvPr id="3" name="Titel 2">
            <a:extLst>
              <a:ext uri="{FF2B5EF4-FFF2-40B4-BE49-F238E27FC236}">
                <a16:creationId xmlns:a16="http://schemas.microsoft.com/office/drawing/2014/main" id="{C984EF60-EE5E-1407-C34A-21D2256F0556}"/>
              </a:ext>
            </a:extLst>
          </p:cNvPr>
          <p:cNvSpPr>
            <a:spLocks noGrp="1"/>
          </p:cNvSpPr>
          <p:nvPr>
            <p:ph type="title"/>
          </p:nvPr>
        </p:nvSpPr>
        <p:spPr>
          <a:xfrm>
            <a:off x="1241847" y="1938698"/>
            <a:ext cx="9092701" cy="735191"/>
          </a:xfrm>
        </p:spPr>
        <p:txBody>
          <a:bodyPr/>
          <a:lstStyle/>
          <a:p>
            <a:pPr algn="ctr"/>
            <a:r>
              <a:rPr lang="nl-NL" sz="5400" dirty="0"/>
              <a:t>Publieksavond</a:t>
            </a:r>
            <a:br>
              <a:rPr lang="nl-NL" sz="5400" dirty="0"/>
            </a:br>
            <a:r>
              <a:rPr lang="nl-NL" sz="5400" dirty="0"/>
              <a:t>7 mei 2026</a:t>
            </a:r>
          </a:p>
        </p:txBody>
      </p:sp>
      <p:sp>
        <p:nvSpPr>
          <p:cNvPr id="6" name="Tijdelijke aanduiding voor afbeelding 5">
            <a:extLst>
              <a:ext uri="{FF2B5EF4-FFF2-40B4-BE49-F238E27FC236}">
                <a16:creationId xmlns:a16="http://schemas.microsoft.com/office/drawing/2014/main" id="{0DE993B6-2BD6-F6A4-E641-969DF0708E3F}"/>
              </a:ext>
            </a:extLst>
          </p:cNvPr>
          <p:cNvSpPr>
            <a:spLocks noGrp="1"/>
          </p:cNvSpPr>
          <p:nvPr>
            <p:ph type="pic" sz="quarter" idx="13"/>
          </p:nvPr>
        </p:nvSpPr>
        <p:spPr/>
        <p:txBody>
          <a:bodyPr/>
          <a:lstStyle/>
          <a:p>
            <a:endParaRPr lang="nl-NL"/>
          </a:p>
        </p:txBody>
      </p:sp>
      <p:sp>
        <p:nvSpPr>
          <p:cNvPr id="5" name="Tijdelijke aanduiding voor afbeelding 4">
            <a:extLst>
              <a:ext uri="{FF2B5EF4-FFF2-40B4-BE49-F238E27FC236}">
                <a16:creationId xmlns:a16="http://schemas.microsoft.com/office/drawing/2014/main" id="{3B5B653A-061E-793B-D284-190665B4AEF6}"/>
              </a:ext>
            </a:extLst>
          </p:cNvPr>
          <p:cNvSpPr>
            <a:spLocks noGrp="1" noRot="1" noMove="1" noResize="1" noEditPoints="1" noAdjustHandles="1" noChangeArrowheads="1" noChangeShapeType="1"/>
          </p:cNvSpPr>
          <p:nvPr>
            <p:ph type="pic" sz="quarter" idx="12"/>
          </p:nvPr>
        </p:nvSpPr>
        <p:spPr/>
        <p:txBody>
          <a:bodyPr/>
          <a:lstStyle/>
          <a:p>
            <a:endParaRPr lang="nl-NL" dirty="0"/>
          </a:p>
        </p:txBody>
      </p:sp>
    </p:spTree>
    <p:extLst>
      <p:ext uri="{BB962C8B-B14F-4D97-AF65-F5344CB8AC3E}">
        <p14:creationId xmlns:p14="http://schemas.microsoft.com/office/powerpoint/2010/main" val="250520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729C7-4635-EE05-0FFC-A4A5D601BE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221E3C-4153-0E28-8CC6-750A01C38DF6}"/>
              </a:ext>
            </a:extLst>
          </p:cNvPr>
          <p:cNvSpPr>
            <a:spLocks noGrp="1"/>
          </p:cNvSpPr>
          <p:nvPr>
            <p:ph type="title"/>
          </p:nvPr>
        </p:nvSpPr>
        <p:spPr>
          <a:xfrm>
            <a:off x="1333502" y="609600"/>
            <a:ext cx="8596668" cy="959141"/>
          </a:xfrm>
        </p:spPr>
        <p:txBody>
          <a:bodyPr>
            <a:normAutofit/>
          </a:bodyPr>
          <a:lstStyle/>
          <a:p>
            <a:r>
              <a:rPr lang="nl-NL" sz="4000" b="1" dirty="0"/>
              <a:t>0-meting – Resultaten</a:t>
            </a:r>
          </a:p>
        </p:txBody>
      </p:sp>
      <p:sp>
        <p:nvSpPr>
          <p:cNvPr id="3" name="Tijdelijke aanduiding voor inhoud 2">
            <a:extLst>
              <a:ext uri="{FF2B5EF4-FFF2-40B4-BE49-F238E27FC236}">
                <a16:creationId xmlns:a16="http://schemas.microsoft.com/office/drawing/2014/main" id="{D04EA9E2-3338-5F90-7888-1CCA612B8A37}"/>
              </a:ext>
            </a:extLst>
          </p:cNvPr>
          <p:cNvSpPr>
            <a:spLocks noGrp="1"/>
          </p:cNvSpPr>
          <p:nvPr>
            <p:ph idx="1"/>
          </p:nvPr>
        </p:nvSpPr>
        <p:spPr>
          <a:xfrm>
            <a:off x="1333502" y="1837189"/>
            <a:ext cx="8596668" cy="3828965"/>
          </a:xfrm>
        </p:spPr>
        <p:txBody>
          <a:bodyPr>
            <a:normAutofit/>
          </a:bodyPr>
          <a:lstStyle/>
          <a:p>
            <a:endParaRPr lang="nl-NL" dirty="0"/>
          </a:p>
          <a:p>
            <a:pPr marL="0" indent="0">
              <a:buNone/>
            </a:pPr>
            <a:endParaRPr lang="nl-NL" dirty="0"/>
          </a:p>
        </p:txBody>
      </p:sp>
      <p:pic>
        <p:nvPicPr>
          <p:cNvPr id="6" name="Afbeelding 5" descr="Afbeelding met tekst, kaart, schermopname, diagram&#10;&#10;Door AI gegenereerde inhoud is mogelijk onjuist.">
            <a:extLst>
              <a:ext uri="{FF2B5EF4-FFF2-40B4-BE49-F238E27FC236}">
                <a16:creationId xmlns:a16="http://schemas.microsoft.com/office/drawing/2014/main" id="{703058FB-72B7-4B58-00BD-C457E14A3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090787" cy="7841022"/>
          </a:xfrm>
          <a:prstGeom prst="rect">
            <a:avLst/>
          </a:prstGeom>
        </p:spPr>
      </p:pic>
      <p:sp>
        <p:nvSpPr>
          <p:cNvPr id="4" name="Titel 1">
            <a:extLst>
              <a:ext uri="{FF2B5EF4-FFF2-40B4-BE49-F238E27FC236}">
                <a16:creationId xmlns:a16="http://schemas.microsoft.com/office/drawing/2014/main" id="{A220C9B6-69D8-C6D0-5ED2-AA0664BD081B}"/>
              </a:ext>
            </a:extLst>
          </p:cNvPr>
          <p:cNvSpPr txBox="1">
            <a:spLocks/>
          </p:cNvSpPr>
          <p:nvPr/>
        </p:nvSpPr>
        <p:spPr>
          <a:xfrm>
            <a:off x="111924" y="1026560"/>
            <a:ext cx="10291916" cy="134482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b="1" dirty="0">
                <a:solidFill>
                  <a:srgbClr val="0070C0"/>
                </a:solidFill>
              </a:rPr>
              <a:t>Meer vleermuis activiteiten dan verwacht…..</a:t>
            </a:r>
          </a:p>
        </p:txBody>
      </p:sp>
    </p:spTree>
    <p:extLst>
      <p:ext uri="{BB962C8B-B14F-4D97-AF65-F5344CB8AC3E}">
        <p14:creationId xmlns:p14="http://schemas.microsoft.com/office/powerpoint/2010/main" val="373685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522493-3B74-3474-A471-BC135B513C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41364F-8D37-58A9-B307-7429ED36524F}"/>
              </a:ext>
            </a:extLst>
          </p:cNvPr>
          <p:cNvSpPr>
            <a:spLocks noGrp="1"/>
          </p:cNvSpPr>
          <p:nvPr>
            <p:ph type="title"/>
          </p:nvPr>
        </p:nvSpPr>
        <p:spPr>
          <a:xfrm>
            <a:off x="1333501" y="609600"/>
            <a:ext cx="9644883" cy="967530"/>
          </a:xfrm>
        </p:spPr>
        <p:txBody>
          <a:bodyPr>
            <a:normAutofit fontScale="90000"/>
          </a:bodyPr>
          <a:lstStyle/>
          <a:p>
            <a:r>
              <a:rPr lang="nl-NL" sz="4000" b="1" dirty="0">
                <a:solidFill>
                  <a:srgbClr val="0070C0"/>
                </a:solidFill>
              </a:rPr>
              <a:t>Doelsoorten Soortenmanagementplan</a:t>
            </a:r>
            <a:br>
              <a:rPr lang="nl-NL" sz="4000" b="1" dirty="0">
                <a:solidFill>
                  <a:srgbClr val="0070C0"/>
                </a:solidFill>
              </a:rPr>
            </a:br>
            <a:endParaRPr lang="nl-NL" sz="4000" b="1" dirty="0"/>
          </a:p>
        </p:txBody>
      </p:sp>
      <p:sp>
        <p:nvSpPr>
          <p:cNvPr id="3" name="Tijdelijke aanduiding voor inhoud 2">
            <a:extLst>
              <a:ext uri="{FF2B5EF4-FFF2-40B4-BE49-F238E27FC236}">
                <a16:creationId xmlns:a16="http://schemas.microsoft.com/office/drawing/2014/main" id="{99BDE151-A337-9218-D79C-BFE5FCDF2E08}"/>
              </a:ext>
            </a:extLst>
          </p:cNvPr>
          <p:cNvSpPr>
            <a:spLocks noGrp="1"/>
          </p:cNvSpPr>
          <p:nvPr>
            <p:ph idx="1"/>
          </p:nvPr>
        </p:nvSpPr>
        <p:spPr>
          <a:xfrm>
            <a:off x="1273558" y="1200620"/>
            <a:ext cx="9644883" cy="3424417"/>
          </a:xfrm>
        </p:spPr>
        <p:txBody>
          <a:bodyPr vert="horz" lIns="91440" tIns="45720" rIns="91440" bIns="45720" rtlCol="0" anchor="t">
            <a:normAutofit/>
          </a:bodyPr>
          <a:lstStyle/>
          <a:p>
            <a:pPr lvl="1"/>
            <a:r>
              <a:rPr lang="nl-NL" sz="2800" dirty="0">
                <a:solidFill>
                  <a:srgbClr val="0070C0"/>
                </a:solidFill>
              </a:rPr>
              <a:t>Vleermuizen </a:t>
            </a:r>
          </a:p>
          <a:p>
            <a:pPr lvl="2"/>
            <a:r>
              <a:rPr lang="nl-NL" dirty="0">
                <a:solidFill>
                  <a:srgbClr val="0070C0"/>
                </a:solidFill>
              </a:rPr>
              <a:t>gewone dwergvleermuis, kleine dwergvleermuis, ruige dwergvleermuis, laatvlieger, baardvleermuis, gewone </a:t>
            </a:r>
            <a:r>
              <a:rPr lang="nl-NL" dirty="0" err="1">
                <a:solidFill>
                  <a:srgbClr val="0070C0"/>
                </a:solidFill>
              </a:rPr>
              <a:t>grootoorvleermuis</a:t>
            </a:r>
            <a:r>
              <a:rPr lang="nl-NL" dirty="0">
                <a:solidFill>
                  <a:srgbClr val="0070C0"/>
                </a:solidFill>
              </a:rPr>
              <a:t>, tweekleurige vleermuis en </a:t>
            </a:r>
            <a:r>
              <a:rPr lang="nl-NL" dirty="0" err="1">
                <a:solidFill>
                  <a:srgbClr val="0070C0"/>
                </a:solidFill>
              </a:rPr>
              <a:t>meervleermuis</a:t>
            </a:r>
            <a:endParaRPr lang="nl-NL" dirty="0">
              <a:solidFill>
                <a:srgbClr val="0070C0"/>
              </a:solidFill>
            </a:endParaRPr>
          </a:p>
          <a:p>
            <a:pPr lvl="1"/>
            <a:r>
              <a:rPr lang="nl-NL" sz="2800" dirty="0">
                <a:solidFill>
                  <a:srgbClr val="0070C0"/>
                </a:solidFill>
              </a:rPr>
              <a:t>Huismussen</a:t>
            </a:r>
          </a:p>
          <a:p>
            <a:pPr lvl="1"/>
            <a:r>
              <a:rPr lang="nl-NL" sz="2800" dirty="0">
                <a:solidFill>
                  <a:srgbClr val="0070C0"/>
                </a:solidFill>
              </a:rPr>
              <a:t>Gierzwaluwen</a:t>
            </a:r>
          </a:p>
          <a:p>
            <a:pPr lvl="1"/>
            <a:r>
              <a:rPr lang="nl-NL" sz="2800" dirty="0">
                <a:solidFill>
                  <a:srgbClr val="0070C0"/>
                </a:solidFill>
              </a:rPr>
              <a:t>Huiszwaluwen en boerenzwaluwen</a:t>
            </a:r>
          </a:p>
          <a:p>
            <a:pPr lvl="1"/>
            <a:r>
              <a:rPr lang="nl-NL" sz="2800" dirty="0">
                <a:solidFill>
                  <a:srgbClr val="0070C0"/>
                </a:solidFill>
              </a:rPr>
              <a:t>Spreeuw</a:t>
            </a:r>
          </a:p>
        </p:txBody>
      </p:sp>
      <p:pic>
        <p:nvPicPr>
          <p:cNvPr id="4" name="Tijdelijke aanduiding voor inhoud 8" descr="Afbeelding met schets, tekening, Lijnillustraties, illustratie&#10;&#10;Automatisch gegenereerde beschrijving">
            <a:extLst>
              <a:ext uri="{FF2B5EF4-FFF2-40B4-BE49-F238E27FC236}">
                <a16:creationId xmlns:a16="http://schemas.microsoft.com/office/drawing/2014/main" id="{C982E3BA-678B-1B64-E26A-315AC4C75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0" y="4625037"/>
            <a:ext cx="1071822" cy="2232963"/>
          </a:xfrm>
          <a:prstGeom prst="rect">
            <a:avLst/>
          </a:prstGeom>
        </p:spPr>
      </p:pic>
      <p:pic>
        <p:nvPicPr>
          <p:cNvPr id="5" name="Picture 2" descr="Gierzwaluw - Apus apus - Waarnemingen.be">
            <a:extLst>
              <a:ext uri="{FF2B5EF4-FFF2-40B4-BE49-F238E27FC236}">
                <a16:creationId xmlns:a16="http://schemas.microsoft.com/office/drawing/2014/main" id="{1B100F19-01B7-D5C9-185B-E486F4B14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25" y="4306893"/>
            <a:ext cx="3824748" cy="2551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ips om huiszwaluwen te beschermen | Vogelbescherming">
            <a:extLst>
              <a:ext uri="{FF2B5EF4-FFF2-40B4-BE49-F238E27FC236}">
                <a16:creationId xmlns:a16="http://schemas.microsoft.com/office/drawing/2014/main" id="{5E2CEFD7-C69D-4766-325D-EF31515FE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488" y="4306893"/>
            <a:ext cx="4101805" cy="2584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oerenzwaluw - Hirundo rustica - Waarneming.nl">
            <a:extLst>
              <a:ext uri="{FF2B5EF4-FFF2-40B4-BE49-F238E27FC236}">
                <a16:creationId xmlns:a16="http://schemas.microsoft.com/office/drawing/2014/main" id="{07023951-39CC-D4BB-AAAB-14866E9B2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509" y="4304992"/>
            <a:ext cx="3597966" cy="258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0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6A3189-E9A7-38E9-FD1B-D70C11C666C3}"/>
              </a:ext>
            </a:extLst>
          </p:cNvPr>
          <p:cNvSpPr>
            <a:spLocks noGrp="1"/>
          </p:cNvSpPr>
          <p:nvPr>
            <p:ph type="title"/>
          </p:nvPr>
        </p:nvSpPr>
        <p:spPr>
          <a:xfrm>
            <a:off x="1143306" y="1566010"/>
            <a:ext cx="9013300" cy="1022195"/>
          </a:xfrm>
        </p:spPr>
        <p:txBody>
          <a:bodyPr/>
          <a:lstStyle/>
          <a:p>
            <a:r>
              <a:rPr lang="nl-NL" dirty="0"/>
              <a:t>Soorten tellen op Schiermonnikoog</a:t>
            </a:r>
          </a:p>
        </p:txBody>
      </p:sp>
      <p:sp>
        <p:nvSpPr>
          <p:cNvPr id="4" name="Tijdelijke aanduiding voor tekst 3">
            <a:extLst>
              <a:ext uri="{FF2B5EF4-FFF2-40B4-BE49-F238E27FC236}">
                <a16:creationId xmlns:a16="http://schemas.microsoft.com/office/drawing/2014/main" id="{BC7C5DCA-31A9-E952-8AC7-9A91D61EBDB7}"/>
              </a:ext>
            </a:extLst>
          </p:cNvPr>
          <p:cNvSpPr>
            <a:spLocks noGrp="1"/>
          </p:cNvSpPr>
          <p:nvPr>
            <p:ph type="body" sz="quarter" idx="10"/>
          </p:nvPr>
        </p:nvSpPr>
        <p:spPr>
          <a:xfrm>
            <a:off x="1058902" y="4803657"/>
            <a:ext cx="8185111" cy="3133492"/>
          </a:xfrm>
        </p:spPr>
        <p:txBody>
          <a:bodyPr/>
          <a:lstStyle/>
          <a:p>
            <a:r>
              <a:rPr lang="nl-NL" b="1" dirty="0"/>
              <a:t>30 en 31 mei</a:t>
            </a:r>
          </a:p>
          <a:p>
            <a:pPr marL="285750" indent="-285750">
              <a:buFontTx/>
              <a:buChar char="-"/>
            </a:pPr>
            <a:r>
              <a:rPr lang="nl-NL" dirty="0"/>
              <a:t>Gierzwaluwen: zaterdag 30 mei, 20.30 – 22.15 met André Duiven</a:t>
            </a:r>
          </a:p>
          <a:p>
            <a:pPr marL="285750" indent="-285750">
              <a:buFontTx/>
              <a:buChar char="-"/>
            </a:pPr>
            <a:r>
              <a:rPr lang="nl-NL" dirty="0"/>
              <a:t>Boerenzwaluwen &amp; huiszwaluwen: nesten tellen en individuen van vogels volgen</a:t>
            </a:r>
          </a:p>
          <a:p>
            <a:pPr marL="285750" indent="-285750">
              <a:buFontTx/>
              <a:buChar char="-"/>
            </a:pPr>
            <a:r>
              <a:rPr lang="nl-NL" dirty="0"/>
              <a:t>Doorgeven via waarneming.nl (ook alle andere waarnemingen die je doet uiteraard!)</a:t>
            </a:r>
          </a:p>
          <a:p>
            <a:pPr marL="285750" indent="-285750">
              <a:buFontTx/>
              <a:buChar char="-"/>
            </a:pPr>
            <a:r>
              <a:rPr lang="nl-NL" dirty="0"/>
              <a:t>Meer info: </a:t>
            </a:r>
            <a:r>
              <a:rPr lang="nl-NL" dirty="0">
                <a:hlinkClick r:id="rId3"/>
              </a:rPr>
              <a:t>https://www.np-schiermonnikoog.nl/nl/nieuws/</a:t>
            </a:r>
            <a:r>
              <a:rPr lang="nl-NL" dirty="0"/>
              <a:t> </a:t>
            </a:r>
          </a:p>
          <a:p>
            <a:endParaRPr lang="nl-NL" dirty="0"/>
          </a:p>
        </p:txBody>
      </p:sp>
      <p:sp>
        <p:nvSpPr>
          <p:cNvPr id="7" name="Tijdelijke aanduiding voor tekst 6">
            <a:extLst>
              <a:ext uri="{FF2B5EF4-FFF2-40B4-BE49-F238E27FC236}">
                <a16:creationId xmlns:a16="http://schemas.microsoft.com/office/drawing/2014/main" id="{69BA5B51-BFA9-3CDA-76A0-30A0570486A5}"/>
              </a:ext>
            </a:extLst>
          </p:cNvPr>
          <p:cNvSpPr>
            <a:spLocks noGrp="1"/>
          </p:cNvSpPr>
          <p:nvPr>
            <p:ph type="body" sz="quarter" idx="14"/>
          </p:nvPr>
        </p:nvSpPr>
        <p:spPr/>
        <p:txBody>
          <a:bodyPr/>
          <a:lstStyle/>
          <a:p>
            <a:endParaRPr lang="nl-NL"/>
          </a:p>
        </p:txBody>
      </p:sp>
      <p:pic>
        <p:nvPicPr>
          <p:cNvPr id="5" name="Afbeelding 4">
            <a:extLst>
              <a:ext uri="{FF2B5EF4-FFF2-40B4-BE49-F238E27FC236}">
                <a16:creationId xmlns:a16="http://schemas.microsoft.com/office/drawing/2014/main" id="{CF9AA86D-400C-E0EC-BC53-C77C0BA521B6}"/>
              </a:ext>
            </a:extLst>
          </p:cNvPr>
          <p:cNvPicPr>
            <a:picLocks noChangeAspect="1"/>
          </p:cNvPicPr>
          <p:nvPr/>
        </p:nvPicPr>
        <p:blipFill>
          <a:blip r:embed="rId4"/>
          <a:stretch>
            <a:fillRect/>
          </a:stretch>
        </p:blipFill>
        <p:spPr>
          <a:xfrm>
            <a:off x="685801" y="0"/>
            <a:ext cx="10850668" cy="4621161"/>
          </a:xfrm>
          <a:prstGeom prst="rect">
            <a:avLst/>
          </a:prstGeom>
        </p:spPr>
      </p:pic>
    </p:spTree>
    <p:extLst>
      <p:ext uri="{BB962C8B-B14F-4D97-AF65-F5344CB8AC3E}">
        <p14:creationId xmlns:p14="http://schemas.microsoft.com/office/powerpoint/2010/main" val="328363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01740-41DA-DE6D-F3B3-CEE29D24302F}"/>
              </a:ext>
            </a:extLst>
          </p:cNvPr>
          <p:cNvSpPr>
            <a:spLocks noGrp="1"/>
          </p:cNvSpPr>
          <p:nvPr>
            <p:ph type="title"/>
          </p:nvPr>
        </p:nvSpPr>
        <p:spPr>
          <a:xfrm>
            <a:off x="1271126" y="1293302"/>
            <a:ext cx="8184995" cy="1022195"/>
          </a:xfrm>
        </p:spPr>
        <p:txBody>
          <a:bodyPr/>
          <a:lstStyle/>
          <a:p>
            <a:r>
              <a:rPr lang="nl-NL" dirty="0" err="1"/>
              <a:t>Wereldtrekvogeldag</a:t>
            </a:r>
            <a:endParaRPr lang="nl-NL" dirty="0"/>
          </a:p>
        </p:txBody>
      </p:sp>
      <p:sp>
        <p:nvSpPr>
          <p:cNvPr id="3" name="Tijdelijke aanduiding voor tekst 2">
            <a:extLst>
              <a:ext uri="{FF2B5EF4-FFF2-40B4-BE49-F238E27FC236}">
                <a16:creationId xmlns:a16="http://schemas.microsoft.com/office/drawing/2014/main" id="{1D3230A4-39AB-173E-46FF-EE5709CB8118}"/>
              </a:ext>
            </a:extLst>
          </p:cNvPr>
          <p:cNvSpPr>
            <a:spLocks noGrp="1"/>
          </p:cNvSpPr>
          <p:nvPr>
            <p:ph type="body" sz="quarter" idx="10"/>
          </p:nvPr>
        </p:nvSpPr>
        <p:spPr/>
        <p:txBody>
          <a:bodyPr/>
          <a:lstStyle/>
          <a:p>
            <a:r>
              <a:rPr lang="nl-NL" dirty="0"/>
              <a:t>9 mei</a:t>
            </a:r>
          </a:p>
          <a:p>
            <a:r>
              <a:rPr lang="nl-NL" dirty="0"/>
              <a:t>10.00 -12.00 uur vogels spotten met André</a:t>
            </a:r>
          </a:p>
          <a:p>
            <a:r>
              <a:rPr lang="nl-NL" dirty="0"/>
              <a:t>20.00 uur: film Birdsong in bioscoop Dorpshuis</a:t>
            </a:r>
            <a:br>
              <a:rPr lang="nl-NL" dirty="0"/>
            </a:br>
            <a:r>
              <a:rPr lang="nl-NL" dirty="0"/>
              <a:t>met een inleiding van boswachter Erik Jansen en </a:t>
            </a:r>
            <a:br>
              <a:rPr lang="nl-NL" dirty="0"/>
            </a:br>
            <a:r>
              <a:rPr lang="nl-NL" dirty="0"/>
              <a:t>Bastiaan Blaauw van </a:t>
            </a:r>
            <a:r>
              <a:rPr lang="nl-NL" dirty="0" err="1"/>
              <a:t>Birdeyes</a:t>
            </a:r>
            <a:r>
              <a:rPr lang="nl-NL" dirty="0"/>
              <a:t> (lancering website </a:t>
            </a:r>
            <a:br>
              <a:rPr lang="nl-NL" dirty="0"/>
            </a:br>
            <a:r>
              <a:rPr lang="nl-NL" dirty="0"/>
              <a:t>Volg de tocht van de lepelaar) </a:t>
            </a:r>
          </a:p>
        </p:txBody>
      </p:sp>
      <p:sp>
        <p:nvSpPr>
          <p:cNvPr id="4" name="Tijdelijke aanduiding voor tekst 3">
            <a:extLst>
              <a:ext uri="{FF2B5EF4-FFF2-40B4-BE49-F238E27FC236}">
                <a16:creationId xmlns:a16="http://schemas.microsoft.com/office/drawing/2014/main" id="{8725FCE9-02D3-D9B2-F012-782557478BC5}"/>
              </a:ext>
            </a:extLst>
          </p:cNvPr>
          <p:cNvSpPr>
            <a:spLocks noGrp="1"/>
          </p:cNvSpPr>
          <p:nvPr>
            <p:ph type="body" sz="quarter" idx="14"/>
          </p:nvPr>
        </p:nvSpPr>
        <p:spPr/>
        <p:txBody>
          <a:bodyPr/>
          <a:lstStyle/>
          <a:p>
            <a:endParaRPr lang="nl-NL"/>
          </a:p>
        </p:txBody>
      </p:sp>
      <p:pic>
        <p:nvPicPr>
          <p:cNvPr id="7" name="Afbeelding 6">
            <a:extLst>
              <a:ext uri="{FF2B5EF4-FFF2-40B4-BE49-F238E27FC236}">
                <a16:creationId xmlns:a16="http://schemas.microsoft.com/office/drawing/2014/main" id="{3D4C96F8-B442-6732-A7E2-93A4617D3FB3}"/>
              </a:ext>
            </a:extLst>
          </p:cNvPr>
          <p:cNvPicPr>
            <a:picLocks noChangeAspect="1"/>
          </p:cNvPicPr>
          <p:nvPr/>
        </p:nvPicPr>
        <p:blipFill>
          <a:blip r:embed="rId2"/>
          <a:stretch>
            <a:fillRect/>
          </a:stretch>
        </p:blipFill>
        <p:spPr>
          <a:xfrm>
            <a:off x="6527774" y="0"/>
            <a:ext cx="4839162" cy="6858000"/>
          </a:xfrm>
          <a:prstGeom prst="rect">
            <a:avLst/>
          </a:prstGeom>
        </p:spPr>
      </p:pic>
    </p:spTree>
    <p:extLst>
      <p:ext uri="{BB962C8B-B14F-4D97-AF65-F5344CB8AC3E}">
        <p14:creationId xmlns:p14="http://schemas.microsoft.com/office/powerpoint/2010/main" val="30838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6584A-ED88-69FC-1F77-F7013A9C4582}"/>
              </a:ext>
            </a:extLst>
          </p:cNvPr>
          <p:cNvSpPr>
            <a:spLocks noGrp="1"/>
          </p:cNvSpPr>
          <p:nvPr>
            <p:ph type="title"/>
          </p:nvPr>
        </p:nvSpPr>
        <p:spPr>
          <a:xfrm>
            <a:off x="1271242" y="1391624"/>
            <a:ext cx="8184995" cy="1022195"/>
          </a:xfrm>
        </p:spPr>
        <p:txBody>
          <a:bodyPr/>
          <a:lstStyle/>
          <a:p>
            <a:r>
              <a:rPr lang="nl-NL" dirty="0"/>
              <a:t>Agenda</a:t>
            </a:r>
          </a:p>
        </p:txBody>
      </p:sp>
      <p:sp>
        <p:nvSpPr>
          <p:cNvPr id="3" name="Tijdelijke aanduiding voor tekst 2">
            <a:extLst>
              <a:ext uri="{FF2B5EF4-FFF2-40B4-BE49-F238E27FC236}">
                <a16:creationId xmlns:a16="http://schemas.microsoft.com/office/drawing/2014/main" id="{BD3815BB-8F97-DD9A-1BEB-72A8F4A3ECCC}"/>
              </a:ext>
            </a:extLst>
          </p:cNvPr>
          <p:cNvSpPr>
            <a:spLocks noGrp="1"/>
          </p:cNvSpPr>
          <p:nvPr>
            <p:ph type="body" sz="quarter" idx="10"/>
          </p:nvPr>
        </p:nvSpPr>
        <p:spPr>
          <a:xfrm>
            <a:off x="1271126" y="2493077"/>
            <a:ext cx="8185111" cy="3133492"/>
          </a:xfrm>
        </p:spPr>
        <p:txBody>
          <a:bodyPr/>
          <a:lstStyle/>
          <a:p>
            <a:pPr marL="285750" indent="-285750">
              <a:buFontTx/>
              <a:buChar char="-"/>
            </a:pPr>
            <a:r>
              <a:rPr lang="nl-NL" dirty="0"/>
              <a:t>Welkom en opening</a:t>
            </a:r>
          </a:p>
          <a:p>
            <a:pPr marL="285750" indent="-285750">
              <a:buFontTx/>
              <a:buChar char="-"/>
            </a:pPr>
            <a:r>
              <a:rPr lang="nl-NL" dirty="0"/>
              <a:t>Mededelingen</a:t>
            </a:r>
          </a:p>
          <a:p>
            <a:pPr marL="285750" indent="-285750">
              <a:buFontTx/>
              <a:buChar char="-"/>
            </a:pPr>
            <a:r>
              <a:rPr lang="nl-NL" dirty="0"/>
              <a:t>Samenwerking </a:t>
            </a:r>
            <a:r>
              <a:rPr lang="nl-NL" dirty="0" err="1"/>
              <a:t>soortenchallenge</a:t>
            </a:r>
            <a:r>
              <a:rPr lang="nl-NL" dirty="0"/>
              <a:t> Dag van het Nationaal Park en Soorten Management Plan gemeente Schiermonnikoog</a:t>
            </a:r>
          </a:p>
          <a:p>
            <a:pPr marL="285750" indent="-285750">
              <a:buFontTx/>
              <a:buChar char="-"/>
            </a:pPr>
            <a:r>
              <a:rPr lang="nl-NL" dirty="0"/>
              <a:t>Stand van zaken begrazing en konijnen </a:t>
            </a:r>
          </a:p>
          <a:p>
            <a:pPr marL="285750" indent="-285750">
              <a:buFontTx/>
              <a:buChar char="-"/>
            </a:pPr>
            <a:r>
              <a:rPr lang="nl-NL" dirty="0"/>
              <a:t>Aanpak verwilderde katten</a:t>
            </a:r>
          </a:p>
          <a:p>
            <a:r>
              <a:rPr lang="nl-NL" dirty="0"/>
              <a:t>-    Presentatie concept plan van aanpak verwilderde katten, onderzoek </a:t>
            </a:r>
            <a:r>
              <a:rPr lang="nl-NL"/>
              <a:t>huiskat thuiskat            en </a:t>
            </a:r>
            <a:r>
              <a:rPr lang="nl-NL" dirty="0"/>
              <a:t>drone onderzoek </a:t>
            </a:r>
          </a:p>
          <a:p>
            <a:pPr marL="285750" indent="-285750">
              <a:buFontTx/>
              <a:buChar char="-"/>
            </a:pPr>
            <a:r>
              <a:rPr lang="nl-NL" dirty="0"/>
              <a:t>Behandeling agenda vergadering Overleg Orgaan 21 mei 2026</a:t>
            </a:r>
          </a:p>
          <a:p>
            <a:pPr marL="285750" indent="-285750">
              <a:buFontTx/>
              <a:buChar char="-"/>
            </a:pPr>
            <a:r>
              <a:rPr lang="nl-NL" dirty="0"/>
              <a:t>Rondvraag/sluiting</a:t>
            </a:r>
          </a:p>
          <a:p>
            <a:endParaRPr lang="nl-NL" dirty="0"/>
          </a:p>
        </p:txBody>
      </p:sp>
      <p:sp>
        <p:nvSpPr>
          <p:cNvPr id="4" name="Tijdelijke aanduiding voor tekst 3">
            <a:extLst>
              <a:ext uri="{FF2B5EF4-FFF2-40B4-BE49-F238E27FC236}">
                <a16:creationId xmlns:a16="http://schemas.microsoft.com/office/drawing/2014/main" id="{DADEA5A3-7520-0C28-1BB1-98B0D653A492}"/>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182283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94BD81-7373-B089-184F-A97835B7B322}"/>
              </a:ext>
            </a:extLst>
          </p:cNvPr>
          <p:cNvSpPr>
            <a:spLocks noGrp="1"/>
          </p:cNvSpPr>
          <p:nvPr>
            <p:ph type="title"/>
          </p:nvPr>
        </p:nvSpPr>
        <p:spPr/>
        <p:txBody>
          <a:bodyPr/>
          <a:lstStyle/>
          <a:p>
            <a:r>
              <a:rPr lang="nl-NL" dirty="0"/>
              <a:t>Dag van het Nationaal Park</a:t>
            </a:r>
          </a:p>
        </p:txBody>
      </p:sp>
      <p:sp>
        <p:nvSpPr>
          <p:cNvPr id="4" name="Tijdelijke aanduiding voor tekst 3">
            <a:extLst>
              <a:ext uri="{FF2B5EF4-FFF2-40B4-BE49-F238E27FC236}">
                <a16:creationId xmlns:a16="http://schemas.microsoft.com/office/drawing/2014/main" id="{3D45CA1B-B827-2743-0497-352FB236958C}"/>
              </a:ext>
            </a:extLst>
          </p:cNvPr>
          <p:cNvSpPr>
            <a:spLocks noGrp="1"/>
          </p:cNvSpPr>
          <p:nvPr>
            <p:ph type="body" sz="quarter" idx="10"/>
          </p:nvPr>
        </p:nvSpPr>
        <p:spPr/>
        <p:txBody>
          <a:bodyPr/>
          <a:lstStyle/>
          <a:p>
            <a:r>
              <a:rPr lang="nl-NL" dirty="0"/>
              <a:t>24 mei 2026</a:t>
            </a:r>
          </a:p>
          <a:p>
            <a:r>
              <a:rPr lang="nl-NL" dirty="0" err="1"/>
              <a:t>Soortenchallenge</a:t>
            </a:r>
            <a:r>
              <a:rPr lang="nl-NL" dirty="0"/>
              <a:t>: 9-31 mei 2026</a:t>
            </a:r>
          </a:p>
          <a:p>
            <a:endParaRPr lang="nl-NL" dirty="0"/>
          </a:p>
          <a:p>
            <a:r>
              <a:rPr lang="nl-NL" b="1" dirty="0"/>
              <a:t>Resultaten vorig jaar:</a:t>
            </a:r>
            <a:br>
              <a:rPr lang="nl-NL" b="1" dirty="0"/>
            </a:br>
            <a:r>
              <a:rPr lang="nl-NL" dirty="0"/>
              <a:t>Schiermonnikoog eindigde op nummer 7, met 866 soorten. </a:t>
            </a:r>
            <a:br>
              <a:rPr lang="nl-NL" dirty="0"/>
            </a:br>
            <a:r>
              <a:rPr lang="nl-NL" dirty="0"/>
              <a:t>(Nationaal Park Utrechtse Heuvelrug nummer 1 met bijna 1900 soorten)</a:t>
            </a:r>
            <a:br>
              <a:rPr lang="nl-NL" dirty="0"/>
            </a:br>
            <a:endParaRPr lang="nl-NL" dirty="0"/>
          </a:p>
        </p:txBody>
      </p:sp>
      <p:sp>
        <p:nvSpPr>
          <p:cNvPr id="5" name="Tijdelijke aanduiding voor afbeelding 4">
            <a:extLst>
              <a:ext uri="{FF2B5EF4-FFF2-40B4-BE49-F238E27FC236}">
                <a16:creationId xmlns:a16="http://schemas.microsoft.com/office/drawing/2014/main" id="{26E697B2-2B82-944F-D47A-A5BD8E94911F}"/>
              </a:ext>
            </a:extLst>
          </p:cNvPr>
          <p:cNvSpPr>
            <a:spLocks noGrp="1"/>
          </p:cNvSpPr>
          <p:nvPr>
            <p:ph type="pic"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97A4C260-5580-FAC9-3125-FA219B797D46}"/>
              </a:ext>
            </a:extLst>
          </p:cNvPr>
          <p:cNvSpPr>
            <a:spLocks noGrp="1"/>
          </p:cNvSpPr>
          <p:nvPr>
            <p:ph type="body" sz="quarter" idx="14"/>
          </p:nvPr>
        </p:nvSpPr>
        <p:spPr/>
        <p:txBody>
          <a:bodyPr/>
          <a:lstStyle/>
          <a:p>
            <a:endParaRPr lang="nl-NL"/>
          </a:p>
        </p:txBody>
      </p:sp>
      <p:pic>
        <p:nvPicPr>
          <p:cNvPr id="7" name="Tijdelijke aanduiding voor afbeelding 6" descr="Afbeelding met tekst, kleding, persoon, person&#10;&#10;Door AI gegenereerde inhoud is mogelijk onjuist.">
            <a:extLst>
              <a:ext uri="{FF2B5EF4-FFF2-40B4-BE49-F238E27FC236}">
                <a16:creationId xmlns:a16="http://schemas.microsoft.com/office/drawing/2014/main" id="{5C9A00FA-955F-572A-080F-4360DB3DAA75}"/>
              </a:ext>
            </a:extLst>
          </p:cNvPr>
          <p:cNvPicPr>
            <a:picLocks noGrp="1" noChangeAspect="1"/>
          </p:cNvPicPr>
          <p:nvPr>
            <p:ph type="pic" sz="quarter" idx="11"/>
          </p:nvPr>
        </p:nvPicPr>
        <p:blipFill>
          <a:blip r:embed="rId3"/>
          <a:srcRect t="2754" b="2754"/>
          <a:stretch>
            <a:fillRect/>
          </a:stretch>
        </p:blipFill>
        <p:spPr>
          <a:xfrm>
            <a:off x="6916738" y="1873250"/>
            <a:ext cx="5275262" cy="4984750"/>
          </a:xfrm>
          <a:prstGeom prst="rect">
            <a:avLst/>
          </a:prstGeom>
        </p:spPr>
      </p:pic>
    </p:spTree>
    <p:extLst>
      <p:ext uri="{BB962C8B-B14F-4D97-AF65-F5344CB8AC3E}">
        <p14:creationId xmlns:p14="http://schemas.microsoft.com/office/powerpoint/2010/main" val="1375400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097953B-5CA8-3AEA-34F3-5FC4811E2235}"/>
              </a:ext>
            </a:extLst>
          </p:cNvPr>
          <p:cNvSpPr>
            <a:spLocks noGrp="1"/>
          </p:cNvSpPr>
          <p:nvPr>
            <p:ph type="title"/>
          </p:nvPr>
        </p:nvSpPr>
        <p:spPr/>
        <p:txBody>
          <a:bodyPr/>
          <a:lstStyle/>
          <a:p>
            <a:endParaRPr lang="nl-NL"/>
          </a:p>
        </p:txBody>
      </p:sp>
      <p:sp>
        <p:nvSpPr>
          <p:cNvPr id="8" name="Tijdelijke aanduiding voor tekst 7">
            <a:extLst>
              <a:ext uri="{FF2B5EF4-FFF2-40B4-BE49-F238E27FC236}">
                <a16:creationId xmlns:a16="http://schemas.microsoft.com/office/drawing/2014/main" id="{13831B0F-9A46-FD37-FB27-881AEB16090F}"/>
              </a:ext>
            </a:extLst>
          </p:cNvPr>
          <p:cNvSpPr>
            <a:spLocks noGrp="1"/>
          </p:cNvSpPr>
          <p:nvPr>
            <p:ph type="body" sz="quarter" idx="10"/>
          </p:nvPr>
        </p:nvSpPr>
        <p:spPr/>
        <p:txBody>
          <a:bodyPr/>
          <a:lstStyle/>
          <a:p>
            <a:endParaRPr lang="nl-NL" dirty="0"/>
          </a:p>
        </p:txBody>
      </p:sp>
      <p:sp>
        <p:nvSpPr>
          <p:cNvPr id="9" name="Tijdelijke aanduiding voor tekst 8">
            <a:extLst>
              <a:ext uri="{FF2B5EF4-FFF2-40B4-BE49-F238E27FC236}">
                <a16:creationId xmlns:a16="http://schemas.microsoft.com/office/drawing/2014/main" id="{0A58B89D-2119-A073-6333-3EDF71B85901}"/>
              </a:ext>
            </a:extLst>
          </p:cNvPr>
          <p:cNvSpPr>
            <a:spLocks noGrp="1"/>
          </p:cNvSpPr>
          <p:nvPr>
            <p:ph type="body" sz="quarter" idx="14"/>
          </p:nvPr>
        </p:nvSpPr>
        <p:spPr/>
        <p:txBody>
          <a:bodyPr/>
          <a:lstStyle/>
          <a:p>
            <a:endParaRPr lang="nl-NL"/>
          </a:p>
        </p:txBody>
      </p:sp>
      <p:pic>
        <p:nvPicPr>
          <p:cNvPr id="11" name="Afbeelding 10">
            <a:extLst>
              <a:ext uri="{FF2B5EF4-FFF2-40B4-BE49-F238E27FC236}">
                <a16:creationId xmlns:a16="http://schemas.microsoft.com/office/drawing/2014/main" id="{E8799FBF-C13E-C7D7-0395-B8C827F203B3}"/>
              </a:ext>
            </a:extLst>
          </p:cNvPr>
          <p:cNvPicPr>
            <a:picLocks noChangeAspect="1"/>
          </p:cNvPicPr>
          <p:nvPr/>
        </p:nvPicPr>
        <p:blipFill>
          <a:blip r:embed="rId2"/>
          <a:stretch>
            <a:fillRect/>
          </a:stretch>
        </p:blipFill>
        <p:spPr>
          <a:xfrm>
            <a:off x="752798" y="1304142"/>
            <a:ext cx="10981372" cy="5311600"/>
          </a:xfrm>
          <a:prstGeom prst="rect">
            <a:avLst/>
          </a:prstGeom>
        </p:spPr>
      </p:pic>
    </p:spTree>
    <p:extLst>
      <p:ext uri="{BB962C8B-B14F-4D97-AF65-F5344CB8AC3E}">
        <p14:creationId xmlns:p14="http://schemas.microsoft.com/office/powerpoint/2010/main" val="327385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401C3-B22B-A889-16F7-D445C48378A7}"/>
              </a:ext>
            </a:extLst>
          </p:cNvPr>
          <p:cNvSpPr>
            <a:spLocks noGrp="1"/>
          </p:cNvSpPr>
          <p:nvPr>
            <p:ph type="title"/>
          </p:nvPr>
        </p:nvSpPr>
        <p:spPr>
          <a:xfrm>
            <a:off x="1153255" y="1353382"/>
            <a:ext cx="9839210" cy="1022195"/>
          </a:xfrm>
        </p:spPr>
        <p:txBody>
          <a:bodyPr/>
          <a:lstStyle/>
          <a:p>
            <a:r>
              <a:rPr lang="nl-NL" dirty="0"/>
              <a:t>Soorten tellen op Schiermonnikoog 2026</a:t>
            </a:r>
          </a:p>
        </p:txBody>
      </p:sp>
      <p:sp>
        <p:nvSpPr>
          <p:cNvPr id="3" name="Tijdelijke aanduiding voor tekst 2">
            <a:extLst>
              <a:ext uri="{FF2B5EF4-FFF2-40B4-BE49-F238E27FC236}">
                <a16:creationId xmlns:a16="http://schemas.microsoft.com/office/drawing/2014/main" id="{A2186421-72D1-E689-2257-8F58E35B28C9}"/>
              </a:ext>
            </a:extLst>
          </p:cNvPr>
          <p:cNvSpPr>
            <a:spLocks noGrp="1"/>
          </p:cNvSpPr>
          <p:nvPr>
            <p:ph type="body" sz="quarter" idx="10"/>
          </p:nvPr>
        </p:nvSpPr>
        <p:spPr>
          <a:xfrm>
            <a:off x="2357543" y="2500163"/>
            <a:ext cx="6958474" cy="651851"/>
          </a:xfrm>
        </p:spPr>
        <p:txBody>
          <a:bodyPr/>
          <a:lstStyle/>
          <a:p>
            <a:pPr>
              <a:buNone/>
            </a:pPr>
            <a:r>
              <a:rPr lang="nl-NL" sz="2800" b="1" dirty="0">
                <a:solidFill>
                  <a:srgbClr val="0070C0"/>
                </a:solidFill>
              </a:rPr>
              <a:t>Oók voor het Soortenmanagementplan!</a:t>
            </a:r>
          </a:p>
        </p:txBody>
      </p:sp>
      <p:sp>
        <p:nvSpPr>
          <p:cNvPr id="4" name="Tijdelijke aanduiding voor tekst 3">
            <a:extLst>
              <a:ext uri="{FF2B5EF4-FFF2-40B4-BE49-F238E27FC236}">
                <a16:creationId xmlns:a16="http://schemas.microsoft.com/office/drawing/2014/main" id="{9DB52187-52F6-BD8F-4299-C27D2B90A033}"/>
              </a:ext>
            </a:extLst>
          </p:cNvPr>
          <p:cNvSpPr>
            <a:spLocks noGrp="1"/>
          </p:cNvSpPr>
          <p:nvPr>
            <p:ph type="body" sz="quarter" idx="14"/>
          </p:nvPr>
        </p:nvSpPr>
        <p:spPr/>
        <p:txBody>
          <a:bodyPr/>
          <a:lstStyle/>
          <a:p>
            <a:endParaRPr lang="nl-NL"/>
          </a:p>
        </p:txBody>
      </p:sp>
      <p:pic>
        <p:nvPicPr>
          <p:cNvPr id="1026" name="Picture 2" descr="Gierzwaluw - Apus apus - Waarnemingen.be">
            <a:extLst>
              <a:ext uri="{FF2B5EF4-FFF2-40B4-BE49-F238E27FC236}">
                <a16:creationId xmlns:a16="http://schemas.microsoft.com/office/drawing/2014/main" id="{A38F88BD-9438-61CC-44BB-D8D5DFDBE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1523"/>
            <a:ext cx="3824748" cy="255110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ouse Martin | Taviratoday">
            <a:extLst>
              <a:ext uri="{FF2B5EF4-FFF2-40B4-BE49-F238E27FC236}">
                <a16:creationId xmlns:a16="http://schemas.microsoft.com/office/drawing/2014/main" id="{84348192-9477-2473-A912-7393F5202E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4" name="Picture 6" descr="Tips om huiszwaluwen te beschermen | Vogelbescherming">
            <a:extLst>
              <a:ext uri="{FF2B5EF4-FFF2-40B4-BE49-F238E27FC236}">
                <a16:creationId xmlns:a16="http://schemas.microsoft.com/office/drawing/2014/main" id="{F683C451-CF75-1FBD-7B5A-DFB2019AD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697" y="3301523"/>
            <a:ext cx="4101805" cy="25841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erenzwaluw - Hirundo rustica - Waarneming.nl">
            <a:extLst>
              <a:ext uri="{FF2B5EF4-FFF2-40B4-BE49-F238E27FC236}">
                <a16:creationId xmlns:a16="http://schemas.microsoft.com/office/drawing/2014/main" id="{422FBD27-2D03-EE15-E4BD-54493D204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079" y="3301523"/>
            <a:ext cx="3597966" cy="258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46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111AAD-FD21-DD1A-8E4D-FFDCDDDF066A}"/>
              </a:ext>
            </a:extLst>
          </p:cNvPr>
          <p:cNvSpPr>
            <a:spLocks noGrp="1"/>
          </p:cNvSpPr>
          <p:nvPr>
            <p:ph type="title"/>
          </p:nvPr>
        </p:nvSpPr>
        <p:spPr>
          <a:xfrm>
            <a:off x="838200" y="2212586"/>
            <a:ext cx="8154798" cy="3015196"/>
          </a:xfrm>
        </p:spPr>
        <p:txBody>
          <a:bodyPr>
            <a:normAutofit/>
          </a:bodyPr>
          <a:lstStyle/>
          <a:p>
            <a:r>
              <a:rPr lang="en-US" b="1" dirty="0" err="1">
                <a:solidFill>
                  <a:srgbClr val="0070C0"/>
                </a:solidFill>
              </a:rPr>
              <a:t>Soortenmanagement</a:t>
            </a:r>
            <a:r>
              <a:rPr lang="en-US" b="1" dirty="0">
                <a:solidFill>
                  <a:srgbClr val="0070C0"/>
                </a:solidFill>
              </a:rPr>
              <a:t> Plan</a:t>
            </a:r>
            <a:br>
              <a:rPr lang="en-US" dirty="0">
                <a:solidFill>
                  <a:srgbClr val="0070C0"/>
                </a:solidFill>
              </a:rPr>
            </a:br>
            <a:r>
              <a:rPr lang="en-US" dirty="0" err="1">
                <a:solidFill>
                  <a:srgbClr val="0070C0"/>
                </a:solidFill>
              </a:rPr>
              <a:t>Gemeente</a:t>
            </a:r>
            <a:r>
              <a:rPr lang="en-US" dirty="0">
                <a:solidFill>
                  <a:srgbClr val="0070C0"/>
                </a:solidFill>
              </a:rPr>
              <a:t> Schiermonnikoog</a:t>
            </a:r>
            <a:br>
              <a:rPr lang="en-US" dirty="0">
                <a:solidFill>
                  <a:srgbClr val="0070C0"/>
                </a:solidFill>
              </a:rPr>
            </a:br>
            <a:br>
              <a:rPr lang="en-US" dirty="0">
                <a:solidFill>
                  <a:srgbClr val="0070C0"/>
                </a:solidFill>
              </a:rPr>
            </a:br>
            <a:endParaRPr lang="en-US" sz="2800" i="1" dirty="0">
              <a:solidFill>
                <a:srgbClr val="0070C0"/>
              </a:solidFill>
            </a:endParaRPr>
          </a:p>
        </p:txBody>
      </p:sp>
      <p:pic>
        <p:nvPicPr>
          <p:cNvPr id="5" name="Afbeelding 4" descr="Afbeelding met tekst, logo, symbool, Lettertype&#10;&#10;Automatisch gegenereerde beschrijving">
            <a:extLst>
              <a:ext uri="{FF2B5EF4-FFF2-40B4-BE49-F238E27FC236}">
                <a16:creationId xmlns:a16="http://schemas.microsoft.com/office/drawing/2014/main" id="{4089B281-F877-2959-7BCC-FD34DF742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43811"/>
            <a:ext cx="3955786" cy="1166957"/>
          </a:xfrm>
          <a:prstGeom prst="rect">
            <a:avLst/>
          </a:prstGeom>
          <a:noFill/>
        </p:spPr>
      </p:pic>
      <p:pic>
        <p:nvPicPr>
          <p:cNvPr id="6" name="Tijdelijke aanduiding voor inhoud 8" descr="Afbeelding met schets, tekening, Lijnillustraties, illustratie&#10;&#10;Automatisch gegenereerde beschrijving">
            <a:extLst>
              <a:ext uri="{FF2B5EF4-FFF2-40B4-BE49-F238E27FC236}">
                <a16:creationId xmlns:a16="http://schemas.microsoft.com/office/drawing/2014/main" id="{EEA9FCEF-0C2D-1AC9-CA50-403377A7D8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036" y="4515829"/>
            <a:ext cx="1124242" cy="2342171"/>
          </a:xfrm>
          <a:prstGeom prst="rect">
            <a:avLst/>
          </a:prstGeom>
        </p:spPr>
      </p:pic>
      <p:pic>
        <p:nvPicPr>
          <p:cNvPr id="2" name="Afbeelding 1">
            <a:extLst>
              <a:ext uri="{FF2B5EF4-FFF2-40B4-BE49-F238E27FC236}">
                <a16:creationId xmlns:a16="http://schemas.microsoft.com/office/drawing/2014/main" id="{CD1C7441-13A0-7621-48EC-7D8E41C40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09070">
            <a:off x="5484035" y="366855"/>
            <a:ext cx="6154873" cy="5909305"/>
          </a:xfrm>
          <a:prstGeom prst="rect">
            <a:avLst/>
          </a:prstGeom>
        </p:spPr>
      </p:pic>
      <p:pic>
        <p:nvPicPr>
          <p:cNvPr id="3" name="Afbeelding 2">
            <a:extLst>
              <a:ext uri="{FF2B5EF4-FFF2-40B4-BE49-F238E27FC236}">
                <a16:creationId xmlns:a16="http://schemas.microsoft.com/office/drawing/2014/main" id="{25E4BDD5-41CD-C9B5-AC5C-D2BD091F87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20000">
            <a:off x="5620586" y="4249049"/>
            <a:ext cx="2384423" cy="1956708"/>
          </a:xfrm>
          <a:prstGeom prst="rect">
            <a:avLst/>
          </a:prstGeom>
        </p:spPr>
      </p:pic>
    </p:spTree>
    <p:extLst>
      <p:ext uri="{BB962C8B-B14F-4D97-AF65-F5344CB8AC3E}">
        <p14:creationId xmlns:p14="http://schemas.microsoft.com/office/powerpoint/2010/main" val="285175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036E70-7E35-9FAF-6A30-BFB73347D6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23B1B4-8475-2C90-6F54-F0C983098262}"/>
              </a:ext>
            </a:extLst>
          </p:cNvPr>
          <p:cNvSpPr>
            <a:spLocks noGrp="1"/>
          </p:cNvSpPr>
          <p:nvPr>
            <p:ph type="title"/>
          </p:nvPr>
        </p:nvSpPr>
        <p:spPr>
          <a:xfrm>
            <a:off x="1333500" y="710170"/>
            <a:ext cx="10382905" cy="791147"/>
          </a:xfrm>
        </p:spPr>
        <p:txBody>
          <a:bodyPr>
            <a:normAutofit/>
          </a:bodyPr>
          <a:lstStyle/>
          <a:p>
            <a:r>
              <a:rPr lang="nl-NL" sz="4000" b="1" dirty="0" err="1">
                <a:solidFill>
                  <a:srgbClr val="0070C0"/>
                </a:solidFill>
              </a:rPr>
              <a:t>Gebouwbewonende</a:t>
            </a:r>
            <a:r>
              <a:rPr lang="nl-NL" sz="4000" b="1" dirty="0">
                <a:solidFill>
                  <a:srgbClr val="0070C0"/>
                </a:solidFill>
              </a:rPr>
              <a:t> diersoorten beschermen</a:t>
            </a:r>
          </a:p>
        </p:txBody>
      </p:sp>
      <p:sp>
        <p:nvSpPr>
          <p:cNvPr id="3" name="Tijdelijke aanduiding voor inhoud 2">
            <a:extLst>
              <a:ext uri="{FF2B5EF4-FFF2-40B4-BE49-F238E27FC236}">
                <a16:creationId xmlns:a16="http://schemas.microsoft.com/office/drawing/2014/main" id="{CA9A6803-1C3B-2312-66B9-BAE1D7DEEE04}"/>
              </a:ext>
            </a:extLst>
          </p:cNvPr>
          <p:cNvSpPr>
            <a:spLocks noGrp="1"/>
          </p:cNvSpPr>
          <p:nvPr>
            <p:ph idx="1"/>
          </p:nvPr>
        </p:nvSpPr>
        <p:spPr>
          <a:xfrm>
            <a:off x="1333501" y="2016913"/>
            <a:ext cx="9894937" cy="4501874"/>
          </a:xfrm>
        </p:spPr>
        <p:txBody>
          <a:bodyPr>
            <a:noAutofit/>
          </a:bodyPr>
          <a:lstStyle/>
          <a:p>
            <a:pPr marL="0" indent="0">
              <a:lnSpc>
                <a:spcPct val="150000"/>
              </a:lnSpc>
              <a:spcBef>
                <a:spcPts val="0"/>
              </a:spcBef>
              <a:buNone/>
            </a:pPr>
            <a:r>
              <a:rPr lang="nl-NL" sz="3000" b="1" dirty="0">
                <a:solidFill>
                  <a:srgbClr val="0070C0"/>
                </a:solidFill>
                <a:latin typeface="+mj-lt"/>
                <a:cs typeface="Poppins"/>
              </a:rPr>
              <a:t>Soortenbescherming in de Omgevingswet</a:t>
            </a:r>
            <a:r>
              <a:rPr lang="nl-NL" sz="3000" dirty="0">
                <a:solidFill>
                  <a:srgbClr val="0070C0"/>
                </a:solidFill>
                <a:latin typeface="+mj-lt"/>
                <a:cs typeface="Poppins"/>
              </a:rPr>
              <a:t>: </a:t>
            </a:r>
            <a:r>
              <a:rPr lang="nl-NL" sz="2000" dirty="0">
                <a:solidFill>
                  <a:srgbClr val="0070C0"/>
                </a:solidFill>
                <a:latin typeface="+mj-lt"/>
                <a:cs typeface="Poppins"/>
              </a:rPr>
              <a:t>Als er beschermde soorten aanwezig zijn (bijv. vleermuizen, vogels), mag je deze niet doden, verwonden, verstoren en hun verblijfplaatsen mag je niet zo maar vernietigen of wegnemen. Principe: </a:t>
            </a:r>
            <a:r>
              <a:rPr lang="nl-NL" sz="2000" i="1" dirty="0">
                <a:solidFill>
                  <a:srgbClr val="0070C0"/>
                </a:solidFill>
                <a:latin typeface="+mj-lt"/>
                <a:cs typeface="Poppins"/>
              </a:rPr>
              <a:t>Ja, mits...</a:t>
            </a:r>
            <a:r>
              <a:rPr lang="nl-NL" sz="2000" dirty="0">
                <a:solidFill>
                  <a:srgbClr val="0070C0"/>
                </a:solidFill>
                <a:latin typeface="+mj-lt"/>
                <a:cs typeface="Poppins"/>
              </a:rPr>
              <a:t>   </a:t>
            </a:r>
          </a:p>
          <a:p>
            <a:pPr lvl="0"/>
            <a:endParaRPr lang="nl-NL" sz="2000" dirty="0">
              <a:solidFill>
                <a:srgbClr val="0070C0"/>
              </a:solidFill>
            </a:endParaRPr>
          </a:p>
          <a:p>
            <a:pPr marL="0" indent="0">
              <a:lnSpc>
                <a:spcPct val="150000"/>
              </a:lnSpc>
              <a:spcBef>
                <a:spcPts val="0"/>
              </a:spcBef>
              <a:buNone/>
            </a:pPr>
            <a:endParaRPr lang="nl-NL" sz="3000" b="1" dirty="0">
              <a:solidFill>
                <a:srgbClr val="0070C0"/>
              </a:solidFill>
              <a:latin typeface="+mj-lt"/>
              <a:cs typeface="Poppins"/>
            </a:endParaRPr>
          </a:p>
          <a:p>
            <a:pPr marL="0" indent="0">
              <a:lnSpc>
                <a:spcPct val="150000"/>
              </a:lnSpc>
              <a:spcBef>
                <a:spcPts val="0"/>
              </a:spcBef>
              <a:buNone/>
            </a:pPr>
            <a:endParaRPr lang="nl-NL" sz="3000" b="1" dirty="0">
              <a:solidFill>
                <a:srgbClr val="0070C0"/>
              </a:solidFill>
              <a:latin typeface="+mj-lt"/>
              <a:cs typeface="Poppins"/>
            </a:endParaRPr>
          </a:p>
          <a:p>
            <a:pPr marL="0" indent="0">
              <a:lnSpc>
                <a:spcPct val="150000"/>
              </a:lnSpc>
              <a:spcBef>
                <a:spcPts val="0"/>
              </a:spcBef>
              <a:buNone/>
            </a:pPr>
            <a:endParaRPr lang="nl-NL" sz="3000" b="1" dirty="0">
              <a:solidFill>
                <a:srgbClr val="0070C0"/>
              </a:solidFill>
              <a:latin typeface="+mj-lt"/>
              <a:cs typeface="Poppins"/>
            </a:endParaRPr>
          </a:p>
          <a:p>
            <a:pPr marL="0" indent="0">
              <a:lnSpc>
                <a:spcPct val="150000"/>
              </a:lnSpc>
              <a:spcBef>
                <a:spcPts val="0"/>
              </a:spcBef>
              <a:buNone/>
            </a:pPr>
            <a:endParaRPr lang="nl-NL" sz="3000" b="1" dirty="0">
              <a:solidFill>
                <a:srgbClr val="0070C0"/>
              </a:solidFill>
              <a:latin typeface="+mj-lt"/>
              <a:cs typeface="Poppins"/>
            </a:endParaRPr>
          </a:p>
          <a:p>
            <a:pPr>
              <a:lnSpc>
                <a:spcPct val="150000"/>
              </a:lnSpc>
              <a:spcBef>
                <a:spcPts val="0"/>
              </a:spcBef>
            </a:pPr>
            <a:endParaRPr lang="nl-NL" sz="2000" dirty="0">
              <a:solidFill>
                <a:srgbClr val="0070C0"/>
              </a:solidFill>
              <a:latin typeface="+mj-lt"/>
              <a:cs typeface="Poppins"/>
            </a:endParaRPr>
          </a:p>
          <a:p>
            <a:pPr>
              <a:lnSpc>
                <a:spcPct val="150000"/>
              </a:lnSpc>
              <a:spcBef>
                <a:spcPts val="0"/>
              </a:spcBef>
            </a:pPr>
            <a:endParaRPr lang="nl-NL" sz="2000" dirty="0">
              <a:solidFill>
                <a:srgbClr val="0070C0"/>
              </a:solidFill>
              <a:latin typeface="+mj-lt"/>
              <a:cs typeface="Poppins"/>
            </a:endParaRPr>
          </a:p>
          <a:p>
            <a:pPr marL="0" indent="0">
              <a:lnSpc>
                <a:spcPct val="150000"/>
              </a:lnSpc>
              <a:spcBef>
                <a:spcPts val="0"/>
              </a:spcBef>
              <a:buNone/>
            </a:pPr>
            <a:endParaRPr lang="nl-NL" sz="2000" dirty="0">
              <a:solidFill>
                <a:srgbClr val="0070C0"/>
              </a:solidFill>
              <a:latin typeface="+mj-lt"/>
            </a:endParaRPr>
          </a:p>
          <a:p>
            <a:pPr marL="0" indent="0">
              <a:buNone/>
            </a:pPr>
            <a:endParaRPr lang="nl-NL" sz="2000" dirty="0">
              <a:latin typeface="+mj-lt"/>
            </a:endParaRPr>
          </a:p>
          <a:p>
            <a:pPr marL="0" indent="0">
              <a:buNone/>
            </a:pPr>
            <a:endParaRPr lang="nl-NL" sz="2000" dirty="0">
              <a:latin typeface="+mj-lt"/>
            </a:endParaRPr>
          </a:p>
        </p:txBody>
      </p:sp>
      <p:pic>
        <p:nvPicPr>
          <p:cNvPr id="4" name="Tijdelijke aanduiding voor inhoud 8" descr="Afbeelding met schets, tekening, Lijnillustraties, illustratie&#10;&#10;Automatisch gegenereerde beschrijving">
            <a:extLst>
              <a:ext uri="{FF2B5EF4-FFF2-40B4-BE49-F238E27FC236}">
                <a16:creationId xmlns:a16="http://schemas.microsoft.com/office/drawing/2014/main" id="{EE773E87-84AE-C5FB-1289-FFBAF252A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0" y="4625037"/>
            <a:ext cx="1071822" cy="2232963"/>
          </a:xfrm>
          <a:prstGeom prst="rect">
            <a:avLst/>
          </a:prstGeom>
        </p:spPr>
      </p:pic>
      <p:pic>
        <p:nvPicPr>
          <p:cNvPr id="7" name="Afbeelding 6">
            <a:extLst>
              <a:ext uri="{FF2B5EF4-FFF2-40B4-BE49-F238E27FC236}">
                <a16:creationId xmlns:a16="http://schemas.microsoft.com/office/drawing/2014/main" id="{4A9AB85B-54B2-92FD-F80B-C4EFEC020A25}"/>
              </a:ext>
            </a:extLst>
          </p:cNvPr>
          <p:cNvPicPr>
            <a:picLocks noChangeAspect="1"/>
          </p:cNvPicPr>
          <p:nvPr/>
        </p:nvPicPr>
        <p:blipFill>
          <a:blip r:embed="rId3"/>
          <a:stretch>
            <a:fillRect/>
          </a:stretch>
        </p:blipFill>
        <p:spPr>
          <a:xfrm>
            <a:off x="10196135" y="5182198"/>
            <a:ext cx="1995865" cy="1506196"/>
          </a:xfrm>
          <a:prstGeom prst="rect">
            <a:avLst/>
          </a:prstGeom>
          <a:effectLst>
            <a:softEdge rad="152400"/>
          </a:effectLst>
        </p:spPr>
      </p:pic>
    </p:spTree>
    <p:extLst>
      <p:ext uri="{BB962C8B-B14F-4D97-AF65-F5344CB8AC3E}">
        <p14:creationId xmlns:p14="http://schemas.microsoft.com/office/powerpoint/2010/main" val="608780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036E70-7E35-9FAF-6A30-BFB73347D6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23B1B4-8475-2C90-6F54-F0C983098262}"/>
              </a:ext>
            </a:extLst>
          </p:cNvPr>
          <p:cNvSpPr>
            <a:spLocks noGrp="1"/>
          </p:cNvSpPr>
          <p:nvPr>
            <p:ph type="title"/>
          </p:nvPr>
        </p:nvSpPr>
        <p:spPr>
          <a:xfrm>
            <a:off x="1333502" y="609600"/>
            <a:ext cx="8596668" cy="967530"/>
          </a:xfrm>
        </p:spPr>
        <p:txBody>
          <a:bodyPr>
            <a:normAutofit/>
          </a:bodyPr>
          <a:lstStyle/>
          <a:p>
            <a:r>
              <a:rPr lang="nl-NL" sz="4000" b="1" dirty="0">
                <a:solidFill>
                  <a:srgbClr val="0070C0"/>
                </a:solidFill>
              </a:rPr>
              <a:t>Soortenmanagementplan:</a:t>
            </a:r>
          </a:p>
        </p:txBody>
      </p:sp>
      <p:sp>
        <p:nvSpPr>
          <p:cNvPr id="3" name="Tijdelijke aanduiding voor inhoud 2">
            <a:extLst>
              <a:ext uri="{FF2B5EF4-FFF2-40B4-BE49-F238E27FC236}">
                <a16:creationId xmlns:a16="http://schemas.microsoft.com/office/drawing/2014/main" id="{CA9A6803-1C3B-2312-66B9-BAE1D7DEEE04}"/>
              </a:ext>
            </a:extLst>
          </p:cNvPr>
          <p:cNvSpPr>
            <a:spLocks noGrp="1"/>
          </p:cNvSpPr>
          <p:nvPr>
            <p:ph idx="1"/>
          </p:nvPr>
        </p:nvSpPr>
        <p:spPr>
          <a:xfrm>
            <a:off x="1333502" y="1378739"/>
            <a:ext cx="9894937" cy="1878804"/>
          </a:xfrm>
        </p:spPr>
        <p:txBody>
          <a:bodyPr>
            <a:noAutofit/>
          </a:bodyPr>
          <a:lstStyle/>
          <a:p>
            <a:pPr lvl="0"/>
            <a:r>
              <a:rPr lang="nl-NL" sz="2500" dirty="0">
                <a:solidFill>
                  <a:srgbClr val="0070C0"/>
                </a:solidFill>
              </a:rPr>
              <a:t>Vergunning van tien jaar voor de gemeente (voor inwoners)</a:t>
            </a:r>
          </a:p>
          <a:p>
            <a:pPr lvl="0"/>
            <a:r>
              <a:rPr lang="nl-NL" sz="2500" dirty="0">
                <a:solidFill>
                  <a:srgbClr val="0070C0"/>
                </a:solidFill>
              </a:rPr>
              <a:t>Werkinstructies zijn voor uitvoering vooraf duidelijk</a:t>
            </a:r>
          </a:p>
          <a:p>
            <a:r>
              <a:rPr lang="nl-NL" sz="2500" dirty="0">
                <a:solidFill>
                  <a:srgbClr val="0070C0"/>
                </a:solidFill>
              </a:rPr>
              <a:t>Gericht op bescherming, versterking en monitoring van beschermde diersoorten in de gebouwde omgeving en hun leefgebied</a:t>
            </a:r>
            <a:r>
              <a:rPr lang="nl-NL" sz="2000" dirty="0">
                <a:solidFill>
                  <a:srgbClr val="0070C0"/>
                </a:solidFill>
              </a:rPr>
              <a:t>. </a:t>
            </a:r>
          </a:p>
          <a:p>
            <a:endParaRPr lang="nl-NL" sz="2000" b="1" dirty="0">
              <a:solidFill>
                <a:srgbClr val="0070C0"/>
              </a:solidFill>
            </a:endParaRPr>
          </a:p>
          <a:p>
            <a:pPr marL="0" indent="0">
              <a:buNone/>
            </a:pPr>
            <a:endParaRPr lang="nl-NL" sz="2000" dirty="0">
              <a:latin typeface="+mj-lt"/>
            </a:endParaRPr>
          </a:p>
        </p:txBody>
      </p:sp>
      <p:pic>
        <p:nvPicPr>
          <p:cNvPr id="4" name="Tijdelijke aanduiding voor inhoud 8" descr="Afbeelding met schets, tekening, Lijnillustraties, illustratie&#10;&#10;Automatisch gegenereerde beschrijving">
            <a:extLst>
              <a:ext uri="{FF2B5EF4-FFF2-40B4-BE49-F238E27FC236}">
                <a16:creationId xmlns:a16="http://schemas.microsoft.com/office/drawing/2014/main" id="{EE773E87-84AE-C5FB-1289-FFBAF252A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0" y="4625037"/>
            <a:ext cx="1071822" cy="2232963"/>
          </a:xfrm>
          <a:prstGeom prst="rect">
            <a:avLst/>
          </a:prstGeom>
        </p:spPr>
      </p:pic>
      <p:pic>
        <p:nvPicPr>
          <p:cNvPr id="7" name="Afbeelding 6">
            <a:extLst>
              <a:ext uri="{FF2B5EF4-FFF2-40B4-BE49-F238E27FC236}">
                <a16:creationId xmlns:a16="http://schemas.microsoft.com/office/drawing/2014/main" id="{4A9AB85B-54B2-92FD-F80B-C4EFEC020A25}"/>
              </a:ext>
            </a:extLst>
          </p:cNvPr>
          <p:cNvPicPr>
            <a:picLocks noChangeAspect="1"/>
          </p:cNvPicPr>
          <p:nvPr/>
        </p:nvPicPr>
        <p:blipFill>
          <a:blip r:embed="rId3"/>
          <a:stretch>
            <a:fillRect/>
          </a:stretch>
        </p:blipFill>
        <p:spPr>
          <a:xfrm>
            <a:off x="9672916" y="340267"/>
            <a:ext cx="1995865" cy="1506196"/>
          </a:xfrm>
          <a:prstGeom prst="rect">
            <a:avLst/>
          </a:prstGeom>
          <a:effectLst>
            <a:softEdge rad="152400"/>
          </a:effectLst>
        </p:spPr>
      </p:pic>
      <p:sp>
        <p:nvSpPr>
          <p:cNvPr id="6" name="Tijdelijke aanduiding voor inhoud 2">
            <a:extLst>
              <a:ext uri="{FF2B5EF4-FFF2-40B4-BE49-F238E27FC236}">
                <a16:creationId xmlns:a16="http://schemas.microsoft.com/office/drawing/2014/main" id="{4FD31E82-5A9D-5D2B-B58F-7D1C42E600E9}"/>
              </a:ext>
            </a:extLst>
          </p:cNvPr>
          <p:cNvSpPr txBox="1">
            <a:spLocks/>
          </p:cNvSpPr>
          <p:nvPr/>
        </p:nvSpPr>
        <p:spPr>
          <a:xfrm>
            <a:off x="1333501" y="3430406"/>
            <a:ext cx="9894937" cy="238926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b="1" dirty="0">
                <a:solidFill>
                  <a:srgbClr val="0070C0"/>
                </a:solidFill>
              </a:rPr>
              <a:t>Gebruikers</a:t>
            </a:r>
          </a:p>
          <a:p>
            <a:pPr lvl="1"/>
            <a:r>
              <a:rPr lang="nl-NL" dirty="0">
                <a:solidFill>
                  <a:srgbClr val="0070C0"/>
                </a:solidFill>
              </a:rPr>
              <a:t>Particulieren</a:t>
            </a:r>
          </a:p>
          <a:p>
            <a:pPr lvl="1"/>
            <a:r>
              <a:rPr lang="nl-NL" dirty="0">
                <a:solidFill>
                  <a:srgbClr val="0070C0"/>
                </a:solidFill>
              </a:rPr>
              <a:t>Initiatiefnemers</a:t>
            </a:r>
          </a:p>
          <a:p>
            <a:pPr lvl="1"/>
            <a:r>
              <a:rPr lang="nl-NL" dirty="0">
                <a:solidFill>
                  <a:srgbClr val="0070C0"/>
                </a:solidFill>
              </a:rPr>
              <a:t>Bedrijven, (maatschappelijke) organisaties en woningcorporaties</a:t>
            </a:r>
          </a:p>
          <a:p>
            <a:r>
              <a:rPr lang="nl-NL" sz="2400" b="1" dirty="0">
                <a:solidFill>
                  <a:srgbClr val="0070C0"/>
                </a:solidFill>
              </a:rPr>
              <a:t>Binnen plangebied</a:t>
            </a:r>
          </a:p>
          <a:p>
            <a:endParaRPr lang="nl-NL" sz="2000" b="1" dirty="0">
              <a:solidFill>
                <a:srgbClr val="0070C0"/>
              </a:solidFill>
            </a:endParaRPr>
          </a:p>
          <a:p>
            <a:endParaRPr lang="nl-NL" sz="2000" b="1" dirty="0">
              <a:solidFill>
                <a:srgbClr val="0070C0"/>
              </a:solidFill>
            </a:endParaRPr>
          </a:p>
          <a:p>
            <a:pPr marL="0" indent="0">
              <a:buFont typeface="Arial" panose="020B0604020202020204" pitchFamily="34" charset="0"/>
              <a:buNone/>
            </a:pPr>
            <a:endParaRPr lang="nl-NL" sz="2000" dirty="0">
              <a:solidFill>
                <a:srgbClr val="0070C0"/>
              </a:solidFill>
            </a:endParaRPr>
          </a:p>
          <a:p>
            <a:pPr marL="0" indent="0">
              <a:buFont typeface="Arial" panose="020B0604020202020204" pitchFamily="34" charset="0"/>
              <a:buNone/>
            </a:pPr>
            <a:endParaRPr lang="nl-NL" sz="2000" dirty="0">
              <a:latin typeface="+mj-lt"/>
            </a:endParaRPr>
          </a:p>
        </p:txBody>
      </p:sp>
      <p:pic>
        <p:nvPicPr>
          <p:cNvPr id="9" name="Afbeelding 8">
            <a:extLst>
              <a:ext uri="{FF2B5EF4-FFF2-40B4-BE49-F238E27FC236}">
                <a16:creationId xmlns:a16="http://schemas.microsoft.com/office/drawing/2014/main" id="{DB1335AC-7E5F-6A22-7957-1978BD09BC7F}"/>
              </a:ext>
            </a:extLst>
          </p:cNvPr>
          <p:cNvPicPr>
            <a:picLocks noChangeAspect="1"/>
          </p:cNvPicPr>
          <p:nvPr/>
        </p:nvPicPr>
        <p:blipFill>
          <a:blip r:embed="rId4"/>
          <a:srcRect r="30477"/>
          <a:stretch>
            <a:fillRect/>
          </a:stretch>
        </p:blipFill>
        <p:spPr>
          <a:xfrm>
            <a:off x="7259452" y="3579927"/>
            <a:ext cx="4670868" cy="30617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314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B9C269-7F50-493F-4FDC-017A15E12620}"/>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BF8D553D-8CB1-E3F8-239F-E3BAB57666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809070">
            <a:off x="7145657" y="279532"/>
            <a:ext cx="4256693" cy="4086859"/>
          </a:xfrm>
          <a:prstGeom prst="rect">
            <a:avLst/>
          </a:prstGeom>
        </p:spPr>
      </p:pic>
      <p:pic>
        <p:nvPicPr>
          <p:cNvPr id="7" name="Afbeelding 6">
            <a:extLst>
              <a:ext uri="{FF2B5EF4-FFF2-40B4-BE49-F238E27FC236}">
                <a16:creationId xmlns:a16="http://schemas.microsoft.com/office/drawing/2014/main" id="{BAAF9638-FEED-0C19-5398-36B4BE6FB3A4}"/>
              </a:ext>
            </a:extLst>
          </p:cNvPr>
          <p:cNvPicPr>
            <a:picLocks noChangeAspect="1"/>
          </p:cNvPicPr>
          <p:nvPr/>
        </p:nvPicPr>
        <p:blipFill>
          <a:blip r:embed="rId3"/>
          <a:stretch>
            <a:fillRect/>
          </a:stretch>
        </p:blipFill>
        <p:spPr>
          <a:xfrm>
            <a:off x="5108202" y="2874046"/>
            <a:ext cx="3485192" cy="2630129"/>
          </a:xfrm>
          <a:prstGeom prst="rect">
            <a:avLst/>
          </a:prstGeom>
          <a:effectLst>
            <a:softEdge rad="152400"/>
          </a:effectLst>
        </p:spPr>
      </p:pic>
      <p:pic>
        <p:nvPicPr>
          <p:cNvPr id="8" name="Afbeelding 7">
            <a:extLst>
              <a:ext uri="{FF2B5EF4-FFF2-40B4-BE49-F238E27FC236}">
                <a16:creationId xmlns:a16="http://schemas.microsoft.com/office/drawing/2014/main" id="{550F6C99-4810-CA91-C208-3C4B748E3D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0000">
            <a:off x="7602310" y="2516905"/>
            <a:ext cx="1436201" cy="1178577"/>
          </a:xfrm>
          <a:prstGeom prst="rect">
            <a:avLst/>
          </a:prstGeom>
        </p:spPr>
      </p:pic>
      <p:sp>
        <p:nvSpPr>
          <p:cNvPr id="2" name="Titel 1">
            <a:extLst>
              <a:ext uri="{FF2B5EF4-FFF2-40B4-BE49-F238E27FC236}">
                <a16:creationId xmlns:a16="http://schemas.microsoft.com/office/drawing/2014/main" id="{03F8AD4A-4D3B-CEF9-2C83-718278E5777D}"/>
              </a:ext>
            </a:extLst>
          </p:cNvPr>
          <p:cNvSpPr>
            <a:spLocks noGrp="1"/>
          </p:cNvSpPr>
          <p:nvPr>
            <p:ph type="title"/>
          </p:nvPr>
        </p:nvSpPr>
        <p:spPr>
          <a:xfrm>
            <a:off x="677335" y="1353824"/>
            <a:ext cx="8596668" cy="1344821"/>
          </a:xfrm>
        </p:spPr>
        <p:txBody>
          <a:bodyPr/>
          <a:lstStyle/>
          <a:p>
            <a:r>
              <a:rPr lang="nl-NL" b="1" dirty="0">
                <a:solidFill>
                  <a:srgbClr val="0070C0"/>
                </a:solidFill>
              </a:rPr>
              <a:t>Al bijzondere waarnemingen</a:t>
            </a:r>
          </a:p>
        </p:txBody>
      </p:sp>
      <p:pic>
        <p:nvPicPr>
          <p:cNvPr id="3" name="Tijdelijke aanduiding voor afbeelding 10" descr="Afbeelding met zoogdier, knuppel, Kleine bruine vleermuis, Grote bruine vleermuis&#10;&#10;Automatisch gegenereerde beschrijving">
            <a:extLst>
              <a:ext uri="{FF2B5EF4-FFF2-40B4-BE49-F238E27FC236}">
                <a16:creationId xmlns:a16="http://schemas.microsoft.com/office/drawing/2014/main" id="{45E9AC1B-ECDD-614C-43BA-989B36DB73B0}"/>
              </a:ext>
            </a:extLst>
          </p:cNvPr>
          <p:cNvPicPr>
            <a:picLocks noGrp="1" noChangeAspect="1"/>
          </p:cNvPicPr>
          <p:nvPr/>
        </p:nvPicPr>
        <p:blipFill>
          <a:blip r:embed="rId5"/>
          <a:srcRect t="12487" b="12487"/>
          <a:stretch>
            <a:fillRect/>
          </a:stretch>
        </p:blipFill>
        <p:spPr>
          <a:xfrm>
            <a:off x="8544235" y="4050127"/>
            <a:ext cx="3563850" cy="2719605"/>
          </a:xfrm>
          <a:prstGeom prst="rect">
            <a:avLst/>
          </a:prstGeom>
          <a:solidFill>
            <a:schemeClr val="tx2">
              <a:lumMod val="20000"/>
              <a:lumOff val="80000"/>
            </a:schemeClr>
          </a:solidFill>
          <a:effectLst>
            <a:softEdge rad="127000"/>
          </a:effectLst>
          <a:scene3d>
            <a:camera prst="orthographicFront"/>
            <a:lightRig rig="threePt" dir="t"/>
          </a:scene3d>
          <a:sp3d>
            <a:bevelT w="0" h="0"/>
            <a:bevelB w="0" h="0"/>
          </a:sp3d>
        </p:spPr>
      </p:pic>
    </p:spTree>
    <p:extLst>
      <p:ext uri="{BB962C8B-B14F-4D97-AF65-F5344CB8AC3E}">
        <p14:creationId xmlns:p14="http://schemas.microsoft.com/office/powerpoint/2010/main" val="4170515726"/>
      </p:ext>
    </p:extLst>
  </p:cSld>
  <p:clrMapOvr>
    <a:masterClrMapping/>
  </p:clrMapOvr>
</p:sld>
</file>

<file path=ppt/theme/theme1.xml><?xml version="1.0" encoding="utf-8"?>
<a:theme xmlns:a="http://schemas.openxmlformats.org/drawingml/2006/main" name="Kantoorthema">
  <a:themeElements>
    <a:clrScheme name="Aangepast 1">
      <a:dk1>
        <a:srgbClr val="005C38"/>
      </a:dk1>
      <a:lt1>
        <a:srgbClr val="FFFFFF"/>
      </a:lt1>
      <a:dk2>
        <a:srgbClr val="005B39"/>
      </a:dk2>
      <a:lt2>
        <a:srgbClr val="E8E8E8"/>
      </a:lt2>
      <a:accent1>
        <a:srgbClr val="EF7B45"/>
      </a:accent1>
      <a:accent2>
        <a:srgbClr val="52B2CF"/>
      </a:accent2>
      <a:accent3>
        <a:srgbClr val="09A682"/>
      </a:accent3>
      <a:accent4>
        <a:srgbClr val="864C3E"/>
      </a:accent4>
      <a:accent5>
        <a:srgbClr val="A02B93"/>
      </a:accent5>
      <a:accent6>
        <a:srgbClr val="4EA72E"/>
      </a:accent6>
      <a:hlink>
        <a:srgbClr val="52B2CF"/>
      </a:hlink>
      <a:folHlink>
        <a:srgbClr val="52B2C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8565ec-28a4-4b5a-8b60-a6f151b38523">
      <Terms xmlns="http://schemas.microsoft.com/office/infopath/2007/PartnerControls"/>
    </lcf76f155ced4ddcb4097134ff3c332f>
    <Afbeelding xmlns="4d8565ec-28a4-4b5a-8b60-a6f151b3852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E6CF0342A5864B938401FAA291399D" ma:contentTypeVersion="17" ma:contentTypeDescription="Een nieuw document maken." ma:contentTypeScope="" ma:versionID="f880145ecd8f40607d6f791d30fbe684">
  <xsd:schema xmlns:xsd="http://www.w3.org/2001/XMLSchema" xmlns:xs="http://www.w3.org/2001/XMLSchema" xmlns:p="http://schemas.microsoft.com/office/2006/metadata/properties" xmlns:ns2="4d8565ec-28a4-4b5a-8b60-a6f151b38523" xmlns:ns3="a513be27-0690-43e6-822f-b8789a0af4a0" targetNamespace="http://schemas.microsoft.com/office/2006/metadata/properties" ma:root="true" ma:fieldsID="d830c77c39daaaed2d31676f00deda56" ns2:_="" ns3:_="">
    <xsd:import namespace="4d8565ec-28a4-4b5a-8b60-a6f151b38523"/>
    <xsd:import namespace="a513be27-0690-43e6-822f-b8789a0af4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MediaLengthInSeconds" minOccurs="0"/>
                <xsd:element ref="ns2:Afbeeldi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565ec-28a4-4b5a-8b60-a6f151b38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Afbeelding" ma:index="22" nillable="true" ma:displayName="Afbeelding" ma:format="Thumbnail" ma:internalName="Afbeelding">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13be27-0690-43e6-822f-b8789a0af4a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4B1D92-8C85-45BE-92F8-44E2DEC054EA}">
  <ds:schemaRefs>
    <ds:schemaRef ds:uri="http://schemas.microsoft.com/office/2006/metadata/properties"/>
    <ds:schemaRef ds:uri="http://schemas.microsoft.com/office/infopath/2007/PartnerControls"/>
    <ds:schemaRef ds:uri="4d8565ec-28a4-4b5a-8b60-a6f151b38523"/>
  </ds:schemaRefs>
</ds:datastoreItem>
</file>

<file path=customXml/itemProps2.xml><?xml version="1.0" encoding="utf-8"?>
<ds:datastoreItem xmlns:ds="http://schemas.openxmlformats.org/officeDocument/2006/customXml" ds:itemID="{2FA7C156-DF2B-431D-82AA-F358EE7C9288}">
  <ds:schemaRefs>
    <ds:schemaRef ds:uri="http://schemas.microsoft.com/sharepoint/v3/contenttype/forms"/>
  </ds:schemaRefs>
</ds:datastoreItem>
</file>

<file path=customXml/itemProps3.xml><?xml version="1.0" encoding="utf-8"?>
<ds:datastoreItem xmlns:ds="http://schemas.openxmlformats.org/officeDocument/2006/customXml" ds:itemID="{5BF7BE69-1A82-4B78-8B94-A6B348E69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565ec-28a4-4b5a-8b60-a6f151b38523"/>
    <ds:schemaRef ds:uri="a513be27-0690-43e6-822f-b8789a0af4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637</TotalTime>
  <Words>562</Words>
  <Application>Microsoft Office PowerPoint</Application>
  <PresentationFormat>Breedbeeld</PresentationFormat>
  <Paragraphs>65</Paragraphs>
  <Slides>13</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Arial</vt:lpstr>
      <vt:lpstr>Wingdings</vt:lpstr>
      <vt:lpstr>Kantoorthema</vt:lpstr>
      <vt:lpstr>Publieksavond 7 mei 2026</vt:lpstr>
      <vt:lpstr>Agenda</vt:lpstr>
      <vt:lpstr>Dag van het Nationaal Park</vt:lpstr>
      <vt:lpstr>PowerPoint-presentatie</vt:lpstr>
      <vt:lpstr>Soorten tellen op Schiermonnikoog 2026</vt:lpstr>
      <vt:lpstr>Soortenmanagement Plan Gemeente Schiermonnikoog  </vt:lpstr>
      <vt:lpstr>Gebouwbewonende diersoorten beschermen</vt:lpstr>
      <vt:lpstr>Soortenmanagementplan:</vt:lpstr>
      <vt:lpstr>Al bijzondere waarnemingen</vt:lpstr>
      <vt:lpstr>0-meting – Resultaten</vt:lpstr>
      <vt:lpstr>Doelsoorten Soortenmanagementplan </vt:lpstr>
      <vt:lpstr>Soorten tellen op Schiermonnikoog</vt:lpstr>
      <vt:lpstr>Wereldtrekvogeldag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Busstra</dc:creator>
  <cp:lastModifiedBy>Josien Stringer</cp:lastModifiedBy>
  <cp:revision>51</cp:revision>
  <dcterms:created xsi:type="dcterms:W3CDTF">2025-01-16T09:43:14Z</dcterms:created>
  <dcterms:modified xsi:type="dcterms:W3CDTF">2026-05-07T13:25:54Z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0x01010049E6CF0342A5864B938401FAA291399D</vt:lpwstr>
  </property>
  <property fmtid="{D5CDD505-2E9C-101B-9397-08002B2CF9AE}" pid="3" name="MediaServiceImageTags">
    <vt:lpwstr/>
  </property>
</Properties>
</file>