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4"/>
    <p:sldMasterId id="2147483772" r:id="rId5"/>
  </p:sldMasterIdLst>
  <p:notesMasterIdLst>
    <p:notesMasterId r:id="rId24"/>
  </p:notesMasterIdLst>
  <p:sldIdLst>
    <p:sldId id="256" r:id="rId6"/>
    <p:sldId id="361" r:id="rId7"/>
    <p:sldId id="261" r:id="rId8"/>
    <p:sldId id="379" r:id="rId9"/>
    <p:sldId id="432" r:id="rId10"/>
    <p:sldId id="357" r:id="rId11"/>
    <p:sldId id="352" r:id="rId12"/>
    <p:sldId id="358" r:id="rId13"/>
    <p:sldId id="368" r:id="rId14"/>
    <p:sldId id="431" r:id="rId15"/>
    <p:sldId id="418" r:id="rId16"/>
    <p:sldId id="419" r:id="rId17"/>
    <p:sldId id="421" r:id="rId18"/>
    <p:sldId id="420" r:id="rId19"/>
    <p:sldId id="422" r:id="rId20"/>
    <p:sldId id="425" r:id="rId21"/>
    <p:sldId id="391" r:id="rId22"/>
    <p:sldId id="31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E26D5E-12F6-C043-E133-4740BD415E34}" name="Kees van Es" initials="" userId="S::kees.vanes@wing.nl::d6052c6b-9263-40e5-abb7-e59d331c4747" providerId="AD"/>
  <p188:author id="{44FD14D8-7665-FCC6-7F26-F74FFD378809}" name="Els Wouda" initials="EW" userId="S::els.wouda@wing.nl::02c97c3f-1a0e-4f2b-a4bf-1de593f291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ke ten Hoopen" initials="MtH" lastIdx="5" clrIdx="0">
    <p:extLst>
      <p:ext uri="{19B8F6BF-5375-455C-9EA6-DF929625EA0E}">
        <p15:presenceInfo xmlns:p15="http://schemas.microsoft.com/office/powerpoint/2012/main" userId="S::marijke.ten.hoopen@alliander.com::f18803e4-cee7-449c-a177-60ee24a1142b" providerId="AD"/>
      </p:ext>
    </p:extLst>
  </p:cmAuthor>
  <p:cmAuthor id="2" name="Ilse Kemperman" initials="IK" lastIdx="3" clrIdx="1">
    <p:extLst>
      <p:ext uri="{19B8F6BF-5375-455C-9EA6-DF929625EA0E}">
        <p15:presenceInfo xmlns:p15="http://schemas.microsoft.com/office/powerpoint/2012/main" userId="S::ilse.kemperman@alliander.com::6b882564-b041-48b6-aee9-976d9629eb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A7C"/>
    <a:srgbClr val="C4124D"/>
    <a:srgbClr val="73797D"/>
    <a:srgbClr val="8EB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4E6ED-3A7D-48D5-935C-00FAF7F2563B}" v="512" dt="2025-10-30T16:39:39.359"/>
    <p1510:client id="{99820140-0A2A-3747-A068-E24C6F45D7CC}" v="170" dt="2025-10-30T16:28:55.921"/>
  </p1510:revLst>
</p1510:revInfo>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 Wouda" userId="02c97c3f-1a0e-4f2b-a4bf-1de593f29158" providerId="ADAL" clId="{33954954-29EF-4FCE-9579-0430E3A91290}"/>
    <pc:docChg chg="undo custSel addSld delSld modSld sldOrd">
      <pc:chgData name="Els Wouda" userId="02c97c3f-1a0e-4f2b-a4bf-1de593f29158" providerId="ADAL" clId="{33954954-29EF-4FCE-9579-0430E3A91290}" dt="2025-10-30T18:34:04.876" v="2090" actId="20577"/>
      <pc:docMkLst>
        <pc:docMk/>
      </pc:docMkLst>
      <pc:sldChg chg="modSp mod">
        <pc:chgData name="Els Wouda" userId="02c97c3f-1a0e-4f2b-a4bf-1de593f29158" providerId="ADAL" clId="{33954954-29EF-4FCE-9579-0430E3A91290}" dt="2025-10-29T16:12:48.342" v="336" actId="20577"/>
        <pc:sldMkLst>
          <pc:docMk/>
          <pc:sldMk cId="3454165628" sldId="256"/>
        </pc:sldMkLst>
        <pc:spChg chg="mod">
          <ac:chgData name="Els Wouda" userId="02c97c3f-1a0e-4f2b-a4bf-1de593f29158" providerId="ADAL" clId="{33954954-29EF-4FCE-9579-0430E3A91290}" dt="2025-10-29T16:12:48.342" v="336" actId="20577"/>
          <ac:spMkLst>
            <pc:docMk/>
            <pc:sldMk cId="3454165628" sldId="256"/>
            <ac:spMk id="6" creationId="{F97812D0-4A41-323D-B1FB-CFB1B76626B0}"/>
          </ac:spMkLst>
        </pc:spChg>
      </pc:sldChg>
      <pc:sldChg chg="addSp delSp modSp mod ord">
        <pc:chgData name="Els Wouda" userId="02c97c3f-1a0e-4f2b-a4bf-1de593f29158" providerId="ADAL" clId="{33954954-29EF-4FCE-9579-0430E3A91290}" dt="2025-10-30T18:34:04.876" v="2090" actId="20577"/>
        <pc:sldMkLst>
          <pc:docMk/>
          <pc:sldMk cId="4043673515" sldId="261"/>
        </pc:sldMkLst>
        <pc:spChg chg="del mod">
          <ac:chgData name="Els Wouda" userId="02c97c3f-1a0e-4f2b-a4bf-1de593f29158" providerId="ADAL" clId="{33954954-29EF-4FCE-9579-0430E3A91290}" dt="2025-10-30T16:39:11.114" v="2056" actId="478"/>
          <ac:spMkLst>
            <pc:docMk/>
            <pc:sldMk cId="4043673515" sldId="261"/>
            <ac:spMk id="2" creationId="{F1984668-C591-4CAD-84F7-E7AC66A377F6}"/>
          </ac:spMkLst>
        </pc:spChg>
        <pc:spChg chg="add del mod">
          <ac:chgData name="Els Wouda" userId="02c97c3f-1a0e-4f2b-a4bf-1de593f29158" providerId="ADAL" clId="{33954954-29EF-4FCE-9579-0430E3A91290}" dt="2025-10-30T16:39:30.001" v="2058" actId="478"/>
          <ac:spMkLst>
            <pc:docMk/>
            <pc:sldMk cId="4043673515" sldId="261"/>
            <ac:spMk id="10" creationId="{94FA028D-A098-856E-F10C-AB47261FF2D8}"/>
          </ac:spMkLst>
        </pc:spChg>
        <pc:graphicFrameChg chg="add del mod modGraphic">
          <ac:chgData name="Els Wouda" userId="02c97c3f-1a0e-4f2b-a4bf-1de593f29158" providerId="ADAL" clId="{33954954-29EF-4FCE-9579-0430E3A91290}" dt="2025-10-30T16:37:06.490" v="1982" actId="1032"/>
          <ac:graphicFrameMkLst>
            <pc:docMk/>
            <pc:sldMk cId="4043673515" sldId="261"/>
            <ac:graphicFrameMk id="7" creationId="{5A84ED3E-9B37-EDD4-F5C9-4110DED91148}"/>
          </ac:graphicFrameMkLst>
        </pc:graphicFrameChg>
        <pc:graphicFrameChg chg="add mod modGraphic">
          <ac:chgData name="Els Wouda" userId="02c97c3f-1a0e-4f2b-a4bf-1de593f29158" providerId="ADAL" clId="{33954954-29EF-4FCE-9579-0430E3A91290}" dt="2025-10-30T18:34:04.876" v="2090" actId="20577"/>
          <ac:graphicFrameMkLst>
            <pc:docMk/>
            <pc:sldMk cId="4043673515" sldId="261"/>
            <ac:graphicFrameMk id="8" creationId="{45A7E1CB-6DD7-554E-8B6A-B9D7A60D677F}"/>
          </ac:graphicFrameMkLst>
        </pc:graphicFrameChg>
        <pc:picChg chg="add del mod">
          <ac:chgData name="Els Wouda" userId="02c97c3f-1a0e-4f2b-a4bf-1de593f29158" providerId="ADAL" clId="{33954954-29EF-4FCE-9579-0430E3A91290}" dt="2025-10-30T16:42:34.336" v="2088" actId="478"/>
          <ac:picMkLst>
            <pc:docMk/>
            <pc:sldMk cId="4043673515" sldId="261"/>
            <ac:picMk id="6" creationId="{8B9ECEB5-6DA3-7BFE-9D53-A694C92276F3}"/>
          </ac:picMkLst>
        </pc:picChg>
        <pc:picChg chg="add mod">
          <ac:chgData name="Els Wouda" userId="02c97c3f-1a0e-4f2b-a4bf-1de593f29158" providerId="ADAL" clId="{33954954-29EF-4FCE-9579-0430E3A91290}" dt="2025-10-30T16:42:26.507" v="2085" actId="1076"/>
          <ac:picMkLst>
            <pc:docMk/>
            <pc:sldMk cId="4043673515" sldId="261"/>
            <ac:picMk id="12" creationId="{C6309465-315A-9AB0-1113-775735BE1373}"/>
          </ac:picMkLst>
        </pc:picChg>
        <pc:picChg chg="add mod">
          <ac:chgData name="Els Wouda" userId="02c97c3f-1a0e-4f2b-a4bf-1de593f29158" providerId="ADAL" clId="{33954954-29EF-4FCE-9579-0430E3A91290}" dt="2025-10-30T16:42:30.572" v="2087" actId="1076"/>
          <ac:picMkLst>
            <pc:docMk/>
            <pc:sldMk cId="4043673515" sldId="261"/>
            <ac:picMk id="14" creationId="{0BDD8C4D-E459-A3D9-8068-113CC9B4404A}"/>
          </ac:picMkLst>
        </pc:picChg>
      </pc:sldChg>
      <pc:sldChg chg="del">
        <pc:chgData name="Els Wouda" userId="02c97c3f-1a0e-4f2b-a4bf-1de593f29158" providerId="ADAL" clId="{33954954-29EF-4FCE-9579-0430E3A91290}" dt="2025-10-29T16:19:28.861" v="431" actId="47"/>
        <pc:sldMkLst>
          <pc:docMk/>
          <pc:sldMk cId="3717703186" sldId="279"/>
        </pc:sldMkLst>
      </pc:sldChg>
      <pc:sldChg chg="addSp delSp modSp mod ord">
        <pc:chgData name="Els Wouda" userId="02c97c3f-1a0e-4f2b-a4bf-1de593f29158" providerId="ADAL" clId="{33954954-29EF-4FCE-9579-0430E3A91290}" dt="2025-10-30T16:04:39.997" v="1624" actId="6549"/>
        <pc:sldMkLst>
          <pc:docMk/>
          <pc:sldMk cId="1604830198" sldId="352"/>
        </pc:sldMkLst>
        <pc:spChg chg="mod">
          <ac:chgData name="Els Wouda" userId="02c97c3f-1a0e-4f2b-a4bf-1de593f29158" providerId="ADAL" clId="{33954954-29EF-4FCE-9579-0430E3A91290}" dt="2025-10-30T16:04:39.997" v="1624" actId="6549"/>
          <ac:spMkLst>
            <pc:docMk/>
            <pc:sldMk cId="1604830198" sldId="352"/>
            <ac:spMk id="2" creationId="{DBFE1515-9DFF-B0CF-8398-25498950B5C5}"/>
          </ac:spMkLst>
        </pc:spChg>
        <pc:picChg chg="add del mod">
          <ac:chgData name="Els Wouda" userId="02c97c3f-1a0e-4f2b-a4bf-1de593f29158" providerId="ADAL" clId="{33954954-29EF-4FCE-9579-0430E3A91290}" dt="2025-10-29T16:27:03.660" v="474" actId="478"/>
          <ac:picMkLst>
            <pc:docMk/>
            <pc:sldMk cId="1604830198" sldId="352"/>
            <ac:picMk id="6" creationId="{C0C56C41-9905-6B83-1DB4-2FFDCA2DFA9F}"/>
          </ac:picMkLst>
        </pc:picChg>
      </pc:sldChg>
      <pc:sldChg chg="del">
        <pc:chgData name="Els Wouda" userId="02c97c3f-1a0e-4f2b-a4bf-1de593f29158" providerId="ADAL" clId="{33954954-29EF-4FCE-9579-0430E3A91290}" dt="2025-10-29T16:19:27.452" v="430" actId="47"/>
        <pc:sldMkLst>
          <pc:docMk/>
          <pc:sldMk cId="3300154263" sldId="355"/>
        </pc:sldMkLst>
      </pc:sldChg>
      <pc:sldChg chg="modSp add del mod ord modCm">
        <pc:chgData name="Els Wouda" userId="02c97c3f-1a0e-4f2b-a4bf-1de593f29158" providerId="ADAL" clId="{33954954-29EF-4FCE-9579-0430E3A91290}" dt="2025-10-30T15:55:04.603" v="1559" actId="20577"/>
        <pc:sldMkLst>
          <pc:docMk/>
          <pc:sldMk cId="1995686445" sldId="357"/>
        </pc:sldMkLst>
        <pc:spChg chg="mod">
          <ac:chgData name="Els Wouda" userId="02c97c3f-1a0e-4f2b-a4bf-1de593f29158" providerId="ADAL" clId="{33954954-29EF-4FCE-9579-0430E3A91290}" dt="2025-10-30T15:55:04.603" v="1559" actId="20577"/>
          <ac:spMkLst>
            <pc:docMk/>
            <pc:sldMk cId="1995686445" sldId="357"/>
            <ac:spMk id="2" creationId="{556346BA-653E-A85A-43D9-1FE3FA9AC582}"/>
          </ac:spMkLst>
        </pc:spChg>
        <pc:extLst>
          <p:ext xmlns:p="http://schemas.openxmlformats.org/presentationml/2006/main" uri="{D6D511B9-2390-475A-947B-AFAB55BFBCF1}">
            <pc226:cmChg xmlns:pc226="http://schemas.microsoft.com/office/powerpoint/2022/06/main/command" chg="mod">
              <pc226:chgData name="Els Wouda" userId="02c97c3f-1a0e-4f2b-a4bf-1de593f29158" providerId="ADAL" clId="{33954954-29EF-4FCE-9579-0430E3A91290}" dt="2025-10-30T13:31:40.614" v="1164" actId="20577"/>
              <pc2:cmMkLst xmlns:pc2="http://schemas.microsoft.com/office/powerpoint/2019/9/main/command">
                <pc:docMk/>
                <pc:sldMk cId="1995686445" sldId="357"/>
                <pc2:cmMk id="{708ECB17-3064-41EB-9D8A-DA21D1B58B74}"/>
              </pc2:cmMkLst>
            </pc226:cmChg>
          </p:ext>
        </pc:extLst>
      </pc:sldChg>
      <pc:sldChg chg="modSp mod ord">
        <pc:chgData name="Els Wouda" userId="02c97c3f-1a0e-4f2b-a4bf-1de593f29158" providerId="ADAL" clId="{33954954-29EF-4FCE-9579-0430E3A91290}" dt="2025-10-30T16:05:36.698" v="1680" actId="20577"/>
        <pc:sldMkLst>
          <pc:docMk/>
          <pc:sldMk cId="3102691200" sldId="358"/>
        </pc:sldMkLst>
        <pc:spChg chg="mod">
          <ac:chgData name="Els Wouda" userId="02c97c3f-1a0e-4f2b-a4bf-1de593f29158" providerId="ADAL" clId="{33954954-29EF-4FCE-9579-0430E3A91290}" dt="2025-10-30T16:05:36.698" v="1680" actId="20577"/>
          <ac:spMkLst>
            <pc:docMk/>
            <pc:sldMk cId="3102691200" sldId="358"/>
            <ac:spMk id="2" creationId="{180B6ED2-5992-A2C3-9320-D7CAB3E841D1}"/>
          </ac:spMkLst>
        </pc:spChg>
      </pc:sldChg>
      <pc:sldChg chg="del">
        <pc:chgData name="Els Wouda" userId="02c97c3f-1a0e-4f2b-a4bf-1de593f29158" providerId="ADAL" clId="{33954954-29EF-4FCE-9579-0430E3A91290}" dt="2025-10-29T16:12:56.678" v="337" actId="47"/>
        <pc:sldMkLst>
          <pc:docMk/>
          <pc:sldMk cId="2984909178" sldId="359"/>
        </pc:sldMkLst>
      </pc:sldChg>
      <pc:sldChg chg="modSp del mod">
        <pc:chgData name="Els Wouda" userId="02c97c3f-1a0e-4f2b-a4bf-1de593f29158" providerId="ADAL" clId="{33954954-29EF-4FCE-9579-0430E3A91290}" dt="2025-10-29T16:12:57.367" v="338" actId="47"/>
        <pc:sldMkLst>
          <pc:docMk/>
          <pc:sldMk cId="1331150696" sldId="360"/>
        </pc:sldMkLst>
      </pc:sldChg>
      <pc:sldChg chg="modSp mod ord">
        <pc:chgData name="Els Wouda" userId="02c97c3f-1a0e-4f2b-a4bf-1de593f29158" providerId="ADAL" clId="{33954954-29EF-4FCE-9579-0430E3A91290}" dt="2025-10-30T13:27:47.311" v="1143" actId="113"/>
        <pc:sldMkLst>
          <pc:docMk/>
          <pc:sldMk cId="2244937968" sldId="361"/>
        </pc:sldMkLst>
        <pc:spChg chg="mod">
          <ac:chgData name="Els Wouda" userId="02c97c3f-1a0e-4f2b-a4bf-1de593f29158" providerId="ADAL" clId="{33954954-29EF-4FCE-9579-0430E3A91290}" dt="2025-10-30T13:27:47.311" v="1143" actId="113"/>
          <ac:spMkLst>
            <pc:docMk/>
            <pc:sldMk cId="2244937968" sldId="361"/>
            <ac:spMk id="6" creationId="{E8248FF9-3101-00F4-3A31-967FCBBDC79D}"/>
          </ac:spMkLst>
        </pc:spChg>
        <pc:picChg chg="mod">
          <ac:chgData name="Els Wouda" userId="02c97c3f-1a0e-4f2b-a4bf-1de593f29158" providerId="ADAL" clId="{33954954-29EF-4FCE-9579-0430E3A91290}" dt="2025-10-30T09:08:54.556" v="801" actId="1076"/>
          <ac:picMkLst>
            <pc:docMk/>
            <pc:sldMk cId="2244937968" sldId="361"/>
            <ac:picMk id="2" creationId="{1CAAB6D5-F56C-7168-3B9B-9CCD8610D984}"/>
          </ac:picMkLst>
        </pc:picChg>
      </pc:sldChg>
      <pc:sldChg chg="del">
        <pc:chgData name="Els Wouda" userId="02c97c3f-1a0e-4f2b-a4bf-1de593f29158" providerId="ADAL" clId="{33954954-29EF-4FCE-9579-0430E3A91290}" dt="2025-10-29T16:19:31.235" v="435" actId="47"/>
        <pc:sldMkLst>
          <pc:docMk/>
          <pc:sldMk cId="1468736997" sldId="362"/>
        </pc:sldMkLst>
      </pc:sldChg>
      <pc:sldChg chg="modSp del mod">
        <pc:chgData name="Els Wouda" userId="02c97c3f-1a0e-4f2b-a4bf-1de593f29158" providerId="ADAL" clId="{33954954-29EF-4FCE-9579-0430E3A91290}" dt="2025-10-29T16:19:29.667" v="432" actId="47"/>
        <pc:sldMkLst>
          <pc:docMk/>
          <pc:sldMk cId="1121082877" sldId="363"/>
        </pc:sldMkLst>
      </pc:sldChg>
      <pc:sldChg chg="del">
        <pc:chgData name="Els Wouda" userId="02c97c3f-1a0e-4f2b-a4bf-1de593f29158" providerId="ADAL" clId="{33954954-29EF-4FCE-9579-0430E3A91290}" dt="2025-10-29T16:19:32.311" v="437" actId="47"/>
        <pc:sldMkLst>
          <pc:docMk/>
          <pc:sldMk cId="2783472481" sldId="364"/>
        </pc:sldMkLst>
      </pc:sldChg>
      <pc:sldChg chg="modSp mod ord">
        <pc:chgData name="Els Wouda" userId="02c97c3f-1a0e-4f2b-a4bf-1de593f29158" providerId="ADAL" clId="{33954954-29EF-4FCE-9579-0430E3A91290}" dt="2025-10-30T16:05:43.330" v="1683" actId="20577"/>
        <pc:sldMkLst>
          <pc:docMk/>
          <pc:sldMk cId="581368103" sldId="368"/>
        </pc:sldMkLst>
        <pc:spChg chg="mod">
          <ac:chgData name="Els Wouda" userId="02c97c3f-1a0e-4f2b-a4bf-1de593f29158" providerId="ADAL" clId="{33954954-29EF-4FCE-9579-0430E3A91290}" dt="2025-10-30T16:05:43.330" v="1683" actId="20577"/>
          <ac:spMkLst>
            <pc:docMk/>
            <pc:sldMk cId="581368103" sldId="368"/>
            <ac:spMk id="2" creationId="{34D76E24-8F7A-9459-5BCD-4B7EFE5CE40F}"/>
          </ac:spMkLst>
        </pc:spChg>
      </pc:sldChg>
      <pc:sldChg chg="del">
        <pc:chgData name="Els Wouda" userId="02c97c3f-1a0e-4f2b-a4bf-1de593f29158" providerId="ADAL" clId="{33954954-29EF-4FCE-9579-0430E3A91290}" dt="2025-10-29T16:19:30.318" v="433" actId="47"/>
        <pc:sldMkLst>
          <pc:docMk/>
          <pc:sldMk cId="2043015207" sldId="370"/>
        </pc:sldMkLst>
      </pc:sldChg>
      <pc:sldChg chg="del">
        <pc:chgData name="Els Wouda" userId="02c97c3f-1a0e-4f2b-a4bf-1de593f29158" providerId="ADAL" clId="{33954954-29EF-4FCE-9579-0430E3A91290}" dt="2025-10-29T16:19:04.816" v="423" actId="47"/>
        <pc:sldMkLst>
          <pc:docMk/>
          <pc:sldMk cId="2028421336" sldId="376"/>
        </pc:sldMkLst>
      </pc:sldChg>
      <pc:sldChg chg="del">
        <pc:chgData name="Els Wouda" userId="02c97c3f-1a0e-4f2b-a4bf-1de593f29158" providerId="ADAL" clId="{33954954-29EF-4FCE-9579-0430E3A91290}" dt="2025-10-29T16:19:23.479" v="428" actId="47"/>
        <pc:sldMkLst>
          <pc:docMk/>
          <pc:sldMk cId="2492368415" sldId="378"/>
        </pc:sldMkLst>
      </pc:sldChg>
      <pc:sldChg chg="modSp add del mod ord">
        <pc:chgData name="Els Wouda" userId="02c97c3f-1a0e-4f2b-a4bf-1de593f29158" providerId="ADAL" clId="{33954954-29EF-4FCE-9579-0430E3A91290}" dt="2025-10-30T15:46:18.953" v="1538" actId="20577"/>
        <pc:sldMkLst>
          <pc:docMk/>
          <pc:sldMk cId="1848967163" sldId="379"/>
        </pc:sldMkLst>
        <pc:spChg chg="mod">
          <ac:chgData name="Els Wouda" userId="02c97c3f-1a0e-4f2b-a4bf-1de593f29158" providerId="ADAL" clId="{33954954-29EF-4FCE-9579-0430E3A91290}" dt="2025-10-30T15:46:18.953" v="1538" actId="20577"/>
          <ac:spMkLst>
            <pc:docMk/>
            <pc:sldMk cId="1848967163" sldId="379"/>
            <ac:spMk id="3" creationId="{5B2E11C6-2F3E-FA2D-2462-8D31928DD09A}"/>
          </ac:spMkLst>
        </pc:spChg>
      </pc:sldChg>
      <pc:sldChg chg="modSp add mod">
        <pc:chgData name="Els Wouda" userId="02c97c3f-1a0e-4f2b-a4bf-1de593f29158" providerId="ADAL" clId="{33954954-29EF-4FCE-9579-0430E3A91290}" dt="2025-10-30T08:58:35.212" v="544" actId="20577"/>
        <pc:sldMkLst>
          <pc:docMk/>
          <pc:sldMk cId="774639806" sldId="391"/>
        </pc:sldMkLst>
        <pc:spChg chg="mod">
          <ac:chgData name="Els Wouda" userId="02c97c3f-1a0e-4f2b-a4bf-1de593f29158" providerId="ADAL" clId="{33954954-29EF-4FCE-9579-0430E3A91290}" dt="2025-10-30T08:58:35.212" v="544" actId="20577"/>
          <ac:spMkLst>
            <pc:docMk/>
            <pc:sldMk cId="774639806" sldId="391"/>
            <ac:spMk id="3" creationId="{06C5618B-A329-D7BB-79E3-8BC41F0F3A32}"/>
          </ac:spMkLst>
        </pc:spChg>
      </pc:sldChg>
      <pc:sldChg chg="del">
        <pc:chgData name="Els Wouda" userId="02c97c3f-1a0e-4f2b-a4bf-1de593f29158" providerId="ADAL" clId="{33954954-29EF-4FCE-9579-0430E3A91290}" dt="2025-10-29T16:19:30.750" v="434" actId="47"/>
        <pc:sldMkLst>
          <pc:docMk/>
          <pc:sldMk cId="4291403627" sldId="393"/>
        </pc:sldMkLst>
      </pc:sldChg>
      <pc:sldChg chg="modSp del mod">
        <pc:chgData name="Els Wouda" userId="02c97c3f-1a0e-4f2b-a4bf-1de593f29158" providerId="ADAL" clId="{33954954-29EF-4FCE-9579-0430E3A91290}" dt="2025-10-29T16:19:32.800" v="438" actId="47"/>
        <pc:sldMkLst>
          <pc:docMk/>
          <pc:sldMk cId="2557815991" sldId="394"/>
        </pc:sldMkLst>
      </pc:sldChg>
      <pc:sldChg chg="modSp del mod">
        <pc:chgData name="Els Wouda" userId="02c97c3f-1a0e-4f2b-a4bf-1de593f29158" providerId="ADAL" clId="{33954954-29EF-4FCE-9579-0430E3A91290}" dt="2025-10-29T16:19:20.300" v="427" actId="47"/>
        <pc:sldMkLst>
          <pc:docMk/>
          <pc:sldMk cId="3243569563" sldId="398"/>
        </pc:sldMkLst>
      </pc:sldChg>
      <pc:sldChg chg="del">
        <pc:chgData name="Els Wouda" userId="02c97c3f-1a0e-4f2b-a4bf-1de593f29158" providerId="ADAL" clId="{33954954-29EF-4FCE-9579-0430E3A91290}" dt="2025-10-29T16:20:02.009" v="450" actId="47"/>
        <pc:sldMkLst>
          <pc:docMk/>
          <pc:sldMk cId="3106676489" sldId="400"/>
        </pc:sldMkLst>
      </pc:sldChg>
      <pc:sldChg chg="del">
        <pc:chgData name="Els Wouda" userId="02c97c3f-1a0e-4f2b-a4bf-1de593f29158" providerId="ADAL" clId="{33954954-29EF-4FCE-9579-0430E3A91290}" dt="2025-10-30T08:56:07.505" v="504" actId="47"/>
        <pc:sldMkLst>
          <pc:docMk/>
          <pc:sldMk cId="325656102" sldId="401"/>
        </pc:sldMkLst>
      </pc:sldChg>
      <pc:sldChg chg="del">
        <pc:chgData name="Els Wouda" userId="02c97c3f-1a0e-4f2b-a4bf-1de593f29158" providerId="ADAL" clId="{33954954-29EF-4FCE-9579-0430E3A91290}" dt="2025-10-29T16:19:07.459" v="424" actId="47"/>
        <pc:sldMkLst>
          <pc:docMk/>
          <pc:sldMk cId="4118946286" sldId="402"/>
        </pc:sldMkLst>
      </pc:sldChg>
      <pc:sldChg chg="addSp delSp modSp del mod">
        <pc:chgData name="Els Wouda" userId="02c97c3f-1a0e-4f2b-a4bf-1de593f29158" providerId="ADAL" clId="{33954954-29EF-4FCE-9579-0430E3A91290}" dt="2025-10-29T16:17:58.905" v="409" actId="47"/>
        <pc:sldMkLst>
          <pc:docMk/>
          <pc:sldMk cId="4215727113" sldId="403"/>
        </pc:sldMkLst>
        <pc:grpChg chg="add del">
          <ac:chgData name="Els Wouda" userId="02c97c3f-1a0e-4f2b-a4bf-1de593f29158" providerId="ADAL" clId="{33954954-29EF-4FCE-9579-0430E3A91290}" dt="2025-10-29T16:17:57.239" v="408" actId="478"/>
          <ac:grpSpMkLst>
            <pc:docMk/>
            <pc:sldMk cId="4215727113" sldId="403"/>
            <ac:grpSpMk id="3" creationId="{4611647E-9BB4-980F-B89A-FC73ECBB7D7E}"/>
          </ac:grpSpMkLst>
        </pc:grpChg>
      </pc:sldChg>
      <pc:sldChg chg="del">
        <pc:chgData name="Els Wouda" userId="02c97c3f-1a0e-4f2b-a4bf-1de593f29158" providerId="ADAL" clId="{33954954-29EF-4FCE-9579-0430E3A91290}" dt="2025-10-29T16:20:07.103" v="451" actId="47"/>
        <pc:sldMkLst>
          <pc:docMk/>
          <pc:sldMk cId="2855033222" sldId="409"/>
        </pc:sldMkLst>
      </pc:sldChg>
      <pc:sldChg chg="del">
        <pc:chgData name="Els Wouda" userId="02c97c3f-1a0e-4f2b-a4bf-1de593f29158" providerId="ADAL" clId="{33954954-29EF-4FCE-9579-0430E3A91290}" dt="2025-10-29T16:19:25.519" v="429" actId="47"/>
        <pc:sldMkLst>
          <pc:docMk/>
          <pc:sldMk cId="650890328" sldId="410"/>
        </pc:sldMkLst>
      </pc:sldChg>
      <pc:sldChg chg="del">
        <pc:chgData name="Els Wouda" userId="02c97c3f-1a0e-4f2b-a4bf-1de593f29158" providerId="ADAL" clId="{33954954-29EF-4FCE-9579-0430E3A91290}" dt="2025-10-30T08:57:29.767" v="519" actId="47"/>
        <pc:sldMkLst>
          <pc:docMk/>
          <pc:sldMk cId="3321518058" sldId="411"/>
        </pc:sldMkLst>
      </pc:sldChg>
      <pc:sldChg chg="del">
        <pc:chgData name="Els Wouda" userId="02c97c3f-1a0e-4f2b-a4bf-1de593f29158" providerId="ADAL" clId="{33954954-29EF-4FCE-9579-0430E3A91290}" dt="2025-10-29T16:20:00.885" v="449" actId="47"/>
        <pc:sldMkLst>
          <pc:docMk/>
          <pc:sldMk cId="289800573" sldId="415"/>
        </pc:sldMkLst>
      </pc:sldChg>
      <pc:sldChg chg="del">
        <pc:chgData name="Els Wouda" userId="02c97c3f-1a0e-4f2b-a4bf-1de593f29158" providerId="ADAL" clId="{33954954-29EF-4FCE-9579-0430E3A91290}" dt="2025-10-29T16:20:00.172" v="448" actId="47"/>
        <pc:sldMkLst>
          <pc:docMk/>
          <pc:sldMk cId="3930149555" sldId="416"/>
        </pc:sldMkLst>
      </pc:sldChg>
      <pc:sldChg chg="del">
        <pc:chgData name="Els Wouda" userId="02c97c3f-1a0e-4f2b-a4bf-1de593f29158" providerId="ADAL" clId="{33954954-29EF-4FCE-9579-0430E3A91290}" dt="2025-10-29T16:19:59.532" v="447" actId="47"/>
        <pc:sldMkLst>
          <pc:docMk/>
          <pc:sldMk cId="2125654782" sldId="417"/>
        </pc:sldMkLst>
      </pc:sldChg>
      <pc:sldChg chg="addSp modSp mod ord">
        <pc:chgData name="Els Wouda" userId="02c97c3f-1a0e-4f2b-a4bf-1de593f29158" providerId="ADAL" clId="{33954954-29EF-4FCE-9579-0430E3A91290}" dt="2025-10-30T16:00:11.521" v="1612" actId="14100"/>
        <pc:sldMkLst>
          <pc:docMk/>
          <pc:sldMk cId="3880087841" sldId="419"/>
        </pc:sldMkLst>
        <pc:spChg chg="mod">
          <ac:chgData name="Els Wouda" userId="02c97c3f-1a0e-4f2b-a4bf-1de593f29158" providerId="ADAL" clId="{33954954-29EF-4FCE-9579-0430E3A91290}" dt="2025-10-30T15:59:59.252" v="1610" actId="20577"/>
          <ac:spMkLst>
            <pc:docMk/>
            <pc:sldMk cId="3880087841" sldId="419"/>
            <ac:spMk id="2" creationId="{5719189A-7F15-BB4B-D580-2102F6CE8F84}"/>
          </ac:spMkLst>
        </pc:spChg>
        <pc:spChg chg="add mod">
          <ac:chgData name="Els Wouda" userId="02c97c3f-1a0e-4f2b-a4bf-1de593f29158" providerId="ADAL" clId="{33954954-29EF-4FCE-9579-0430E3A91290}" dt="2025-10-30T16:00:11.521" v="1612" actId="14100"/>
          <ac:spMkLst>
            <pc:docMk/>
            <pc:sldMk cId="3880087841" sldId="419"/>
            <ac:spMk id="4" creationId="{700C8145-6DE8-EA19-4CA9-3BEA3AF13BB3}"/>
          </ac:spMkLst>
        </pc:spChg>
      </pc:sldChg>
      <pc:sldChg chg="addSp delSp modSp mod">
        <pc:chgData name="Els Wouda" userId="02c97c3f-1a0e-4f2b-a4bf-1de593f29158" providerId="ADAL" clId="{33954954-29EF-4FCE-9579-0430E3A91290}" dt="2025-10-30T16:29:37.454" v="1692" actId="20577"/>
        <pc:sldMkLst>
          <pc:docMk/>
          <pc:sldMk cId="4241594769" sldId="420"/>
        </pc:sldMkLst>
        <pc:spChg chg="mod">
          <ac:chgData name="Els Wouda" userId="02c97c3f-1a0e-4f2b-a4bf-1de593f29158" providerId="ADAL" clId="{33954954-29EF-4FCE-9579-0430E3A91290}" dt="2025-10-30T16:29:37.454" v="1692" actId="20577"/>
          <ac:spMkLst>
            <pc:docMk/>
            <pc:sldMk cId="4241594769" sldId="420"/>
            <ac:spMk id="2" creationId="{2681F0DD-5D42-F3D4-65BB-2594071AE528}"/>
          </ac:spMkLst>
        </pc:spChg>
        <pc:picChg chg="add del mod">
          <ac:chgData name="Els Wouda" userId="02c97c3f-1a0e-4f2b-a4bf-1de593f29158" providerId="ADAL" clId="{33954954-29EF-4FCE-9579-0430E3A91290}" dt="2025-10-30T13:35:17.132" v="1307" actId="478"/>
          <ac:picMkLst>
            <pc:docMk/>
            <pc:sldMk cId="4241594769" sldId="420"/>
            <ac:picMk id="1026" creationId="{0628DBDE-F8C2-05A0-84A7-F77217942B8B}"/>
          </ac:picMkLst>
        </pc:picChg>
      </pc:sldChg>
      <pc:sldChg chg="modSp mod">
        <pc:chgData name="Els Wouda" userId="02c97c3f-1a0e-4f2b-a4bf-1de593f29158" providerId="ADAL" clId="{33954954-29EF-4FCE-9579-0430E3A91290}" dt="2025-10-30T16:29:23.084" v="1685" actId="20577"/>
        <pc:sldMkLst>
          <pc:docMk/>
          <pc:sldMk cId="1902695374" sldId="421"/>
        </pc:sldMkLst>
        <pc:spChg chg="mod">
          <ac:chgData name="Els Wouda" userId="02c97c3f-1a0e-4f2b-a4bf-1de593f29158" providerId="ADAL" clId="{33954954-29EF-4FCE-9579-0430E3A91290}" dt="2025-10-30T16:29:23.084" v="1685" actId="20577"/>
          <ac:spMkLst>
            <pc:docMk/>
            <pc:sldMk cId="1902695374" sldId="421"/>
            <ac:spMk id="2" creationId="{CC6D629D-2536-EE84-F188-BD330165EDA0}"/>
          </ac:spMkLst>
        </pc:spChg>
      </pc:sldChg>
      <pc:sldChg chg="modSp mod">
        <pc:chgData name="Els Wouda" userId="02c97c3f-1a0e-4f2b-a4bf-1de593f29158" providerId="ADAL" clId="{33954954-29EF-4FCE-9579-0430E3A91290}" dt="2025-10-30T13:36:44.430" v="1421" actId="20577"/>
        <pc:sldMkLst>
          <pc:docMk/>
          <pc:sldMk cId="2305255194" sldId="422"/>
        </pc:sldMkLst>
        <pc:spChg chg="mod">
          <ac:chgData name="Els Wouda" userId="02c97c3f-1a0e-4f2b-a4bf-1de593f29158" providerId="ADAL" clId="{33954954-29EF-4FCE-9579-0430E3A91290}" dt="2025-10-30T13:36:44.430" v="1421" actId="20577"/>
          <ac:spMkLst>
            <pc:docMk/>
            <pc:sldMk cId="2305255194" sldId="422"/>
            <ac:spMk id="2" creationId="{C9F44F49-0E28-1EC5-9E8F-F5DF2A7ED6C8}"/>
          </ac:spMkLst>
        </pc:spChg>
        <pc:spChg chg="mod">
          <ac:chgData name="Els Wouda" userId="02c97c3f-1a0e-4f2b-a4bf-1de593f29158" providerId="ADAL" clId="{33954954-29EF-4FCE-9579-0430E3A91290}" dt="2025-10-07T13:56:36.127" v="274" actId="1076"/>
          <ac:spMkLst>
            <pc:docMk/>
            <pc:sldMk cId="2305255194" sldId="422"/>
            <ac:spMk id="6" creationId="{F97AF415-D9DD-25A9-8F0D-5660638C3489}"/>
          </ac:spMkLst>
        </pc:spChg>
      </pc:sldChg>
      <pc:sldChg chg="modSp mod">
        <pc:chgData name="Els Wouda" userId="02c97c3f-1a0e-4f2b-a4bf-1de593f29158" providerId="ADAL" clId="{33954954-29EF-4FCE-9579-0430E3A91290}" dt="2025-10-30T16:30:16.859" v="1701" actId="20577"/>
        <pc:sldMkLst>
          <pc:docMk/>
          <pc:sldMk cId="4199351185" sldId="425"/>
        </pc:sldMkLst>
        <pc:spChg chg="mod">
          <ac:chgData name="Els Wouda" userId="02c97c3f-1a0e-4f2b-a4bf-1de593f29158" providerId="ADAL" clId="{33954954-29EF-4FCE-9579-0430E3A91290}" dt="2025-10-30T16:30:16.859" v="1701" actId="20577"/>
          <ac:spMkLst>
            <pc:docMk/>
            <pc:sldMk cId="4199351185" sldId="425"/>
            <ac:spMk id="2" creationId="{E87301C5-6BE0-BC28-D50B-AE7A9B744833}"/>
          </ac:spMkLst>
        </pc:spChg>
      </pc:sldChg>
      <pc:sldChg chg="del">
        <pc:chgData name="Els Wouda" userId="02c97c3f-1a0e-4f2b-a4bf-1de593f29158" providerId="ADAL" clId="{33954954-29EF-4FCE-9579-0430E3A91290}" dt="2025-10-29T16:19:31.798" v="436" actId="47"/>
        <pc:sldMkLst>
          <pc:docMk/>
          <pc:sldMk cId="1876146809" sldId="430"/>
        </pc:sldMkLst>
      </pc:sldChg>
      <pc:sldChg chg="modSp mod ord">
        <pc:chgData name="Els Wouda" userId="02c97c3f-1a0e-4f2b-a4bf-1de593f29158" providerId="ADAL" clId="{33954954-29EF-4FCE-9579-0430E3A91290}" dt="2025-10-30T16:36:08.113" v="1977" actId="20577"/>
        <pc:sldMkLst>
          <pc:docMk/>
          <pc:sldMk cId="531776926" sldId="431"/>
        </pc:sldMkLst>
        <pc:spChg chg="mod">
          <ac:chgData name="Els Wouda" userId="02c97c3f-1a0e-4f2b-a4bf-1de593f29158" providerId="ADAL" clId="{33954954-29EF-4FCE-9579-0430E3A91290}" dt="2025-10-30T16:36:08.113" v="1977" actId="20577"/>
          <ac:spMkLst>
            <pc:docMk/>
            <pc:sldMk cId="531776926" sldId="431"/>
            <ac:spMk id="2" creationId="{B6ECC04D-85C6-D9AF-55BE-FA75E6BC86A6}"/>
          </ac:spMkLst>
        </pc:spChg>
      </pc:sldChg>
      <pc:sldChg chg="addSp delSp modSp add del mod ord">
        <pc:chgData name="Els Wouda" userId="02c97c3f-1a0e-4f2b-a4bf-1de593f29158" providerId="ADAL" clId="{33954954-29EF-4FCE-9579-0430E3A91290}" dt="2025-10-30T09:00:36.937" v="578" actId="1076"/>
        <pc:sldMkLst>
          <pc:docMk/>
          <pc:sldMk cId="1457004459" sldId="432"/>
        </pc:sldMkLst>
        <pc:spChg chg="add del mod">
          <ac:chgData name="Els Wouda" userId="02c97c3f-1a0e-4f2b-a4bf-1de593f29158" providerId="ADAL" clId="{33954954-29EF-4FCE-9579-0430E3A91290}" dt="2025-10-30T09:00:33.087" v="577" actId="478"/>
          <ac:spMkLst>
            <pc:docMk/>
            <pc:sldMk cId="1457004459" sldId="432"/>
            <ac:spMk id="7" creationId="{305FC9B3-B0DE-5594-641B-41F9AEF83F67}"/>
          </ac:spMkLst>
        </pc:spChg>
        <pc:spChg chg="del mod">
          <ac:chgData name="Els Wouda" userId="02c97c3f-1a0e-4f2b-a4bf-1de593f29158" providerId="ADAL" clId="{33954954-29EF-4FCE-9579-0430E3A91290}" dt="2025-10-30T09:00:22.845" v="575" actId="478"/>
          <ac:spMkLst>
            <pc:docMk/>
            <pc:sldMk cId="1457004459" sldId="432"/>
            <ac:spMk id="8" creationId="{9C29CEE4-0272-47AA-0734-8ECC74C49FFB}"/>
          </ac:spMkLst>
        </pc:spChg>
        <pc:picChg chg="add mod">
          <ac:chgData name="Els Wouda" userId="02c97c3f-1a0e-4f2b-a4bf-1de593f29158" providerId="ADAL" clId="{33954954-29EF-4FCE-9579-0430E3A91290}" dt="2025-10-30T09:00:36.937" v="578" actId="1076"/>
          <ac:picMkLst>
            <pc:docMk/>
            <pc:sldMk cId="1457004459" sldId="432"/>
            <ac:picMk id="2" creationId="{1C20E371-D1E6-DA2A-C30B-4EFD1F378E56}"/>
          </ac:picMkLst>
        </pc:picChg>
      </pc:sldChg>
    </pc:docChg>
  </pc:docChgLst>
  <pc:docChgLst>
    <pc:chgData name="Kees van Es" userId="d6052c6b-9263-40e5-abb7-e59d331c4747" providerId="ADAL" clId="{DB2BF077-3EAE-5AB2-B246-684980C1316B}"/>
    <pc:docChg chg="undo custSel modSld">
      <pc:chgData name="Kees van Es" userId="d6052c6b-9263-40e5-abb7-e59d331c4747" providerId="ADAL" clId="{DB2BF077-3EAE-5AB2-B246-684980C1316B}" dt="2025-10-30T16:28:55.921" v="223" actId="1076"/>
      <pc:docMkLst>
        <pc:docMk/>
      </pc:docMkLst>
      <pc:sldChg chg="modSp mod">
        <pc:chgData name="Kees van Es" userId="d6052c6b-9263-40e5-abb7-e59d331c4747" providerId="ADAL" clId="{DB2BF077-3EAE-5AB2-B246-684980C1316B}" dt="2025-10-30T16:04:47.111" v="184" actId="14100"/>
        <pc:sldMkLst>
          <pc:docMk/>
          <pc:sldMk cId="1604830198" sldId="352"/>
        </pc:sldMkLst>
        <pc:spChg chg="mod">
          <ac:chgData name="Kees van Es" userId="d6052c6b-9263-40e5-abb7-e59d331c4747" providerId="ADAL" clId="{DB2BF077-3EAE-5AB2-B246-684980C1316B}" dt="2025-10-30T16:04:47.111" v="184" actId="14100"/>
          <ac:spMkLst>
            <pc:docMk/>
            <pc:sldMk cId="1604830198" sldId="352"/>
            <ac:spMk id="2" creationId="{DBFE1515-9DFF-B0CF-8398-25498950B5C5}"/>
          </ac:spMkLst>
        </pc:spChg>
      </pc:sldChg>
      <pc:sldChg chg="modSp mod">
        <pc:chgData name="Kees van Es" userId="d6052c6b-9263-40e5-abb7-e59d331c4747" providerId="ADAL" clId="{DB2BF077-3EAE-5AB2-B246-684980C1316B}" dt="2025-10-30T16:04:28.535" v="183" actId="20577"/>
        <pc:sldMkLst>
          <pc:docMk/>
          <pc:sldMk cId="1995686445" sldId="357"/>
        </pc:sldMkLst>
        <pc:spChg chg="mod">
          <ac:chgData name="Kees van Es" userId="d6052c6b-9263-40e5-abb7-e59d331c4747" providerId="ADAL" clId="{DB2BF077-3EAE-5AB2-B246-684980C1316B}" dt="2025-10-30T16:04:28.535" v="183" actId="20577"/>
          <ac:spMkLst>
            <pc:docMk/>
            <pc:sldMk cId="1995686445" sldId="357"/>
            <ac:spMk id="2" creationId="{556346BA-653E-A85A-43D9-1FE3FA9AC582}"/>
          </ac:spMkLst>
        </pc:spChg>
      </pc:sldChg>
      <pc:sldChg chg="modSp mod">
        <pc:chgData name="Kees van Es" userId="d6052c6b-9263-40e5-abb7-e59d331c4747" providerId="ADAL" clId="{DB2BF077-3EAE-5AB2-B246-684980C1316B}" dt="2025-10-30T16:24:03.583" v="189" actId="14100"/>
        <pc:sldMkLst>
          <pc:docMk/>
          <pc:sldMk cId="3102691200" sldId="358"/>
        </pc:sldMkLst>
        <pc:spChg chg="mod">
          <ac:chgData name="Kees van Es" userId="d6052c6b-9263-40e5-abb7-e59d331c4747" providerId="ADAL" clId="{DB2BF077-3EAE-5AB2-B246-684980C1316B}" dt="2025-10-30T16:24:03.583" v="189" actId="14100"/>
          <ac:spMkLst>
            <pc:docMk/>
            <pc:sldMk cId="3102691200" sldId="358"/>
            <ac:spMk id="2" creationId="{180B6ED2-5992-A2C3-9320-D7CAB3E841D1}"/>
          </ac:spMkLst>
        </pc:spChg>
      </pc:sldChg>
      <pc:sldChg chg="modSp mod">
        <pc:chgData name="Kees van Es" userId="d6052c6b-9263-40e5-abb7-e59d331c4747" providerId="ADAL" clId="{DB2BF077-3EAE-5AB2-B246-684980C1316B}" dt="2025-10-30T16:01:02.565" v="154" actId="179"/>
        <pc:sldMkLst>
          <pc:docMk/>
          <pc:sldMk cId="2244937968" sldId="361"/>
        </pc:sldMkLst>
        <pc:spChg chg="mod">
          <ac:chgData name="Kees van Es" userId="d6052c6b-9263-40e5-abb7-e59d331c4747" providerId="ADAL" clId="{DB2BF077-3EAE-5AB2-B246-684980C1316B}" dt="2025-10-30T16:01:02.565" v="154" actId="179"/>
          <ac:spMkLst>
            <pc:docMk/>
            <pc:sldMk cId="2244937968" sldId="361"/>
            <ac:spMk id="6" creationId="{E8248FF9-3101-00F4-3A31-967FCBBDC79D}"/>
          </ac:spMkLst>
        </pc:spChg>
      </pc:sldChg>
      <pc:sldChg chg="modSp mod">
        <pc:chgData name="Kees van Es" userId="d6052c6b-9263-40e5-abb7-e59d331c4747" providerId="ADAL" clId="{DB2BF077-3EAE-5AB2-B246-684980C1316B}" dt="2025-10-30T16:24:32.432" v="190" actId="14100"/>
        <pc:sldMkLst>
          <pc:docMk/>
          <pc:sldMk cId="581368103" sldId="368"/>
        </pc:sldMkLst>
        <pc:spChg chg="mod">
          <ac:chgData name="Kees van Es" userId="d6052c6b-9263-40e5-abb7-e59d331c4747" providerId="ADAL" clId="{DB2BF077-3EAE-5AB2-B246-684980C1316B}" dt="2025-10-30T16:24:32.432" v="190" actId="14100"/>
          <ac:spMkLst>
            <pc:docMk/>
            <pc:sldMk cId="581368103" sldId="368"/>
            <ac:spMk id="2" creationId="{34D76E24-8F7A-9459-5BCD-4B7EFE5CE40F}"/>
          </ac:spMkLst>
        </pc:spChg>
      </pc:sldChg>
      <pc:sldChg chg="modSp mod">
        <pc:chgData name="Kees van Es" userId="d6052c6b-9263-40e5-abb7-e59d331c4747" providerId="ADAL" clId="{DB2BF077-3EAE-5AB2-B246-684980C1316B}" dt="2025-10-30T16:28:55.921" v="223" actId="1076"/>
        <pc:sldMkLst>
          <pc:docMk/>
          <pc:sldMk cId="3880087841" sldId="419"/>
        </pc:sldMkLst>
        <pc:spChg chg="mod">
          <ac:chgData name="Kees van Es" userId="d6052c6b-9263-40e5-abb7-e59d331c4747" providerId="ADAL" clId="{DB2BF077-3EAE-5AB2-B246-684980C1316B}" dt="2025-10-30T16:28:55.921" v="223" actId="1076"/>
          <ac:spMkLst>
            <pc:docMk/>
            <pc:sldMk cId="3880087841" sldId="419"/>
            <ac:spMk id="4" creationId="{700C8145-6DE8-EA19-4CA9-3BEA3AF13BB3}"/>
          </ac:spMkLst>
        </pc:spChg>
      </pc:sldChg>
      <pc:sldChg chg="modSp mod">
        <pc:chgData name="Kees van Es" userId="d6052c6b-9263-40e5-abb7-e59d331c4747" providerId="ADAL" clId="{DB2BF077-3EAE-5AB2-B246-684980C1316B}" dt="2025-10-30T16:26:35.405" v="211" actId="14100"/>
        <pc:sldMkLst>
          <pc:docMk/>
          <pc:sldMk cId="4241594769" sldId="420"/>
        </pc:sldMkLst>
        <pc:spChg chg="mod">
          <ac:chgData name="Kees van Es" userId="d6052c6b-9263-40e5-abb7-e59d331c4747" providerId="ADAL" clId="{DB2BF077-3EAE-5AB2-B246-684980C1316B}" dt="2025-10-30T16:26:35.405" v="211" actId="14100"/>
          <ac:spMkLst>
            <pc:docMk/>
            <pc:sldMk cId="4241594769" sldId="420"/>
            <ac:spMk id="2" creationId="{2681F0DD-5D42-F3D4-65BB-2594071AE528}"/>
          </ac:spMkLst>
        </pc:spChg>
      </pc:sldChg>
      <pc:sldChg chg="modSp mod">
        <pc:chgData name="Kees van Es" userId="d6052c6b-9263-40e5-abb7-e59d331c4747" providerId="ADAL" clId="{DB2BF077-3EAE-5AB2-B246-684980C1316B}" dt="2025-10-30T16:26:22.540" v="210" actId="20577"/>
        <pc:sldMkLst>
          <pc:docMk/>
          <pc:sldMk cId="1902695374" sldId="421"/>
        </pc:sldMkLst>
        <pc:spChg chg="mod">
          <ac:chgData name="Kees van Es" userId="d6052c6b-9263-40e5-abb7-e59d331c4747" providerId="ADAL" clId="{DB2BF077-3EAE-5AB2-B246-684980C1316B}" dt="2025-10-30T16:26:22.540" v="210" actId="20577"/>
          <ac:spMkLst>
            <pc:docMk/>
            <pc:sldMk cId="1902695374" sldId="421"/>
            <ac:spMk id="2" creationId="{CC6D629D-2536-EE84-F188-BD330165EDA0}"/>
          </ac:spMkLst>
        </pc:spChg>
      </pc:sldChg>
      <pc:sldChg chg="addSp modSp mod">
        <pc:chgData name="Kees van Es" userId="d6052c6b-9263-40e5-abb7-e59d331c4747" providerId="ADAL" clId="{DB2BF077-3EAE-5AB2-B246-684980C1316B}" dt="2025-10-30T16:27:17.888" v="215"/>
        <pc:sldMkLst>
          <pc:docMk/>
          <pc:sldMk cId="2305255194" sldId="422"/>
        </pc:sldMkLst>
        <pc:spChg chg="mod">
          <ac:chgData name="Kees van Es" userId="d6052c6b-9263-40e5-abb7-e59d331c4747" providerId="ADAL" clId="{DB2BF077-3EAE-5AB2-B246-684980C1316B}" dt="2025-10-30T16:27:04.783" v="214" actId="14100"/>
          <ac:spMkLst>
            <pc:docMk/>
            <pc:sldMk cId="2305255194" sldId="422"/>
            <ac:spMk id="2" creationId="{C9F44F49-0E28-1EC5-9E8F-F5DF2A7ED6C8}"/>
          </ac:spMkLst>
        </pc:spChg>
        <pc:picChg chg="add mod">
          <ac:chgData name="Kees van Es" userId="d6052c6b-9263-40e5-abb7-e59d331c4747" providerId="ADAL" clId="{DB2BF077-3EAE-5AB2-B246-684980C1316B}" dt="2025-10-30T16:27:17.888" v="215"/>
          <ac:picMkLst>
            <pc:docMk/>
            <pc:sldMk cId="2305255194" sldId="422"/>
            <ac:picMk id="4" creationId="{E38F1BB7-EE2B-7D97-407D-A1E854F6FBFD}"/>
          </ac:picMkLst>
        </pc:picChg>
      </pc:sldChg>
      <pc:sldChg chg="modSp mod">
        <pc:chgData name="Kees van Es" userId="d6052c6b-9263-40e5-abb7-e59d331c4747" providerId="ADAL" clId="{DB2BF077-3EAE-5AB2-B246-684980C1316B}" dt="2025-10-30T16:28:02.642" v="218" actId="20577"/>
        <pc:sldMkLst>
          <pc:docMk/>
          <pc:sldMk cId="4199351185" sldId="425"/>
        </pc:sldMkLst>
        <pc:spChg chg="mod">
          <ac:chgData name="Kees van Es" userId="d6052c6b-9263-40e5-abb7-e59d331c4747" providerId="ADAL" clId="{DB2BF077-3EAE-5AB2-B246-684980C1316B}" dt="2025-10-30T16:28:02.642" v="218" actId="20577"/>
          <ac:spMkLst>
            <pc:docMk/>
            <pc:sldMk cId="4199351185" sldId="425"/>
            <ac:spMk id="2" creationId="{E87301C5-6BE0-BC28-D50B-AE7A9B744833}"/>
          </ac:spMkLst>
        </pc:spChg>
      </pc:sldChg>
      <pc:sldChg chg="modSp mod">
        <pc:chgData name="Kees van Es" userId="d6052c6b-9263-40e5-abb7-e59d331c4747" providerId="ADAL" clId="{DB2BF077-3EAE-5AB2-B246-684980C1316B}" dt="2025-10-30T16:25:11.316" v="191" actId="14100"/>
        <pc:sldMkLst>
          <pc:docMk/>
          <pc:sldMk cId="531776926" sldId="431"/>
        </pc:sldMkLst>
        <pc:spChg chg="mod">
          <ac:chgData name="Kees van Es" userId="d6052c6b-9263-40e5-abb7-e59d331c4747" providerId="ADAL" clId="{DB2BF077-3EAE-5AB2-B246-684980C1316B}" dt="2025-10-30T16:25:11.316" v="191" actId="14100"/>
          <ac:spMkLst>
            <pc:docMk/>
            <pc:sldMk cId="531776926" sldId="431"/>
            <ac:spMk id="2" creationId="{B6ECC04D-85C6-D9AF-55BE-FA75E6BC86A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3A442-A760-4ED5-9C2B-D6A6BBAEC7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537A253C-67A0-47A2-94BC-65A69C8BFB7A}">
      <dgm:prSet phldrT="[Tekst]" phldr="0" custT="1"/>
      <dgm:spPr/>
      <dgm:t>
        <a:bodyPr/>
        <a:lstStyle/>
        <a:p>
          <a:r>
            <a:rPr lang="nl-NL" sz="1400" b="1" dirty="0"/>
            <a:t>Documentenanalyse</a:t>
          </a:r>
        </a:p>
      </dgm:t>
    </dgm:pt>
    <dgm:pt modelId="{2AF1F389-6093-48C6-AE52-5E5DA143CEF2}" type="parTrans" cxnId="{F0AEFC7F-A6BA-4085-AA29-EEB20B84F5CD}">
      <dgm:prSet/>
      <dgm:spPr/>
      <dgm:t>
        <a:bodyPr/>
        <a:lstStyle/>
        <a:p>
          <a:endParaRPr lang="nl-NL" sz="1400" b="1"/>
        </a:p>
      </dgm:t>
    </dgm:pt>
    <dgm:pt modelId="{71A455D1-C3B3-4E1D-8A7A-D3902C648CF9}" type="sibTrans" cxnId="{F0AEFC7F-A6BA-4085-AA29-EEB20B84F5CD}">
      <dgm:prSet/>
      <dgm:spPr/>
      <dgm:t>
        <a:bodyPr/>
        <a:lstStyle/>
        <a:p>
          <a:endParaRPr lang="nl-NL" sz="1400" b="1"/>
        </a:p>
      </dgm:t>
    </dgm:pt>
    <dgm:pt modelId="{4C836C07-5434-4FCA-B8EB-08824E9DA36A}">
      <dgm:prSet phldrT="[Tekst]" custT="1"/>
      <dgm:spPr/>
      <dgm:t>
        <a:bodyPr/>
        <a:lstStyle/>
        <a:p>
          <a:pPr>
            <a:buFont typeface="+mj-lt"/>
            <a:buAutoNum type="arabicPeriod"/>
          </a:pPr>
          <a:r>
            <a:rPr lang="nl-NL" sz="1400" b="1" dirty="0"/>
            <a:t>Interviews met leden van het Overlegorgaan, kerngroepen, inwoners</a:t>
          </a:r>
        </a:p>
      </dgm:t>
    </dgm:pt>
    <dgm:pt modelId="{FFA4C3BF-EA46-4C7C-8045-CB921ABAD572}" type="parTrans" cxnId="{7C07F60B-3844-421D-8AA7-A1D3E5340519}">
      <dgm:prSet/>
      <dgm:spPr/>
      <dgm:t>
        <a:bodyPr/>
        <a:lstStyle/>
        <a:p>
          <a:endParaRPr lang="nl-NL" sz="1400" b="1"/>
        </a:p>
      </dgm:t>
    </dgm:pt>
    <dgm:pt modelId="{12275E71-7339-4263-B46D-4482FA8310AE}" type="sibTrans" cxnId="{7C07F60B-3844-421D-8AA7-A1D3E5340519}">
      <dgm:prSet/>
      <dgm:spPr/>
      <dgm:t>
        <a:bodyPr/>
        <a:lstStyle/>
        <a:p>
          <a:endParaRPr lang="nl-NL" sz="1400" b="1"/>
        </a:p>
      </dgm:t>
    </dgm:pt>
    <dgm:pt modelId="{7BD22DAC-E717-475B-9F29-2513B04D2EDF}">
      <dgm:prSet phldrT="[Tekst]" custT="1"/>
      <dgm:spPr/>
      <dgm:t>
        <a:bodyPr/>
        <a:lstStyle/>
        <a:p>
          <a:pPr>
            <a:buFont typeface="+mj-lt"/>
            <a:buAutoNum type="arabicPeriod"/>
          </a:pPr>
          <a:r>
            <a:rPr lang="nl-NL" sz="1400" b="1" dirty="0"/>
            <a:t>Gesprekken met de begeleidingscommissie</a:t>
          </a:r>
        </a:p>
      </dgm:t>
    </dgm:pt>
    <dgm:pt modelId="{DCD370D5-43B7-4199-A722-F6C2AFC2CE7E}" type="parTrans" cxnId="{82E732D8-4D3C-44F8-B8FA-0B52217584D5}">
      <dgm:prSet/>
      <dgm:spPr/>
      <dgm:t>
        <a:bodyPr/>
        <a:lstStyle/>
        <a:p>
          <a:endParaRPr lang="nl-NL" sz="1400" b="1"/>
        </a:p>
      </dgm:t>
    </dgm:pt>
    <dgm:pt modelId="{18F51281-B9A3-4601-A83F-9BCBEA7DC820}" type="sibTrans" cxnId="{82E732D8-4D3C-44F8-B8FA-0B52217584D5}">
      <dgm:prSet/>
      <dgm:spPr/>
      <dgm:t>
        <a:bodyPr/>
        <a:lstStyle/>
        <a:p>
          <a:endParaRPr lang="nl-NL" sz="1400" b="1"/>
        </a:p>
      </dgm:t>
    </dgm:pt>
    <dgm:pt modelId="{98972485-313C-4672-9094-0DA4943185E4}">
      <dgm:prSet custT="1"/>
      <dgm:spPr/>
      <dgm:t>
        <a:bodyPr/>
        <a:lstStyle/>
        <a:p>
          <a:r>
            <a:rPr lang="nl-NL" sz="1400" b="1"/>
            <a:t>Gesprek Overlegorgaan </a:t>
          </a:r>
          <a:r>
            <a:rPr lang="nl-NL" sz="1400" b="1" dirty="0"/>
            <a:t>over bevindingen</a:t>
          </a:r>
        </a:p>
      </dgm:t>
    </dgm:pt>
    <dgm:pt modelId="{ECCC385F-346B-4B2C-9D4A-ADA068B74B86}" type="parTrans" cxnId="{7F4F0057-683A-45AC-9CF2-84F89AD98772}">
      <dgm:prSet/>
      <dgm:spPr/>
      <dgm:t>
        <a:bodyPr/>
        <a:lstStyle/>
        <a:p>
          <a:endParaRPr lang="nl-NL" sz="1400" b="1"/>
        </a:p>
      </dgm:t>
    </dgm:pt>
    <dgm:pt modelId="{E5B0823D-D787-4864-A4FA-D0BCA5ED6E1D}" type="sibTrans" cxnId="{7F4F0057-683A-45AC-9CF2-84F89AD98772}">
      <dgm:prSet/>
      <dgm:spPr/>
      <dgm:t>
        <a:bodyPr/>
        <a:lstStyle/>
        <a:p>
          <a:endParaRPr lang="nl-NL" sz="1400" b="1"/>
        </a:p>
      </dgm:t>
    </dgm:pt>
    <dgm:pt modelId="{C1232806-465B-48BD-9B12-44D5EA1A03DF}">
      <dgm:prSet custT="1"/>
      <dgm:spPr/>
      <dgm:t>
        <a:bodyPr/>
        <a:lstStyle/>
        <a:p>
          <a:r>
            <a:rPr lang="nl-NL" sz="1400" b="1"/>
            <a:t>Ophaalronde inwoners en bezoekers: enquête Schitterend Schiermonnikoog (67 respondenten)</a:t>
          </a:r>
          <a:endParaRPr lang="nl-NL" sz="1400" b="1" dirty="0"/>
        </a:p>
      </dgm:t>
    </dgm:pt>
    <dgm:pt modelId="{9F0930EC-4B10-45ED-953B-CB376B9AA17E}" type="parTrans" cxnId="{5C7F7D66-8EA9-485E-A005-20F88E3CD8E1}">
      <dgm:prSet/>
      <dgm:spPr/>
      <dgm:t>
        <a:bodyPr/>
        <a:lstStyle/>
        <a:p>
          <a:endParaRPr lang="nl-NL" sz="1400" b="1"/>
        </a:p>
      </dgm:t>
    </dgm:pt>
    <dgm:pt modelId="{813027D1-1792-41AA-8F31-82E95957721C}" type="sibTrans" cxnId="{5C7F7D66-8EA9-485E-A005-20F88E3CD8E1}">
      <dgm:prSet/>
      <dgm:spPr/>
      <dgm:t>
        <a:bodyPr/>
        <a:lstStyle/>
        <a:p>
          <a:endParaRPr lang="nl-NL" sz="1400" b="1"/>
        </a:p>
      </dgm:t>
    </dgm:pt>
    <dgm:pt modelId="{EDC1AA93-F907-42D7-8554-E341F97ED4BD}">
      <dgm:prSet custT="1"/>
      <dgm:spPr/>
      <dgm:t>
        <a:bodyPr/>
        <a:lstStyle/>
        <a:p>
          <a:r>
            <a:rPr lang="nl-NL" sz="1400" b="1"/>
            <a:t>Bespreken concept in begeleidingscommissie</a:t>
          </a:r>
          <a:endParaRPr lang="nl-NL" sz="1400" b="1" dirty="0"/>
        </a:p>
      </dgm:t>
    </dgm:pt>
    <dgm:pt modelId="{E59BF1AD-CB7C-478C-968B-AA0B8C53FEE9}" type="parTrans" cxnId="{E9CA24C9-20AA-4A7D-BAB5-77065E6F842B}">
      <dgm:prSet/>
      <dgm:spPr/>
      <dgm:t>
        <a:bodyPr/>
        <a:lstStyle/>
        <a:p>
          <a:endParaRPr lang="nl-NL" sz="1400" b="1"/>
        </a:p>
      </dgm:t>
    </dgm:pt>
    <dgm:pt modelId="{B9BD2002-CD6C-4C9B-8D4C-14443E67E6C2}" type="sibTrans" cxnId="{E9CA24C9-20AA-4A7D-BAB5-77065E6F842B}">
      <dgm:prSet/>
      <dgm:spPr/>
      <dgm:t>
        <a:bodyPr/>
        <a:lstStyle/>
        <a:p>
          <a:endParaRPr lang="nl-NL" sz="1400" b="1"/>
        </a:p>
      </dgm:t>
    </dgm:pt>
    <dgm:pt modelId="{08F68999-C259-4CDA-8E74-687D75273FB6}" type="pres">
      <dgm:prSet presAssocID="{7483A442-A760-4ED5-9C2B-D6A6BBAEC7C5}" presName="Name0" presStyleCnt="0">
        <dgm:presLayoutVars>
          <dgm:chMax val="7"/>
          <dgm:chPref val="7"/>
          <dgm:dir/>
        </dgm:presLayoutVars>
      </dgm:prSet>
      <dgm:spPr/>
    </dgm:pt>
    <dgm:pt modelId="{75C2FD57-D4A6-4D9D-A66C-D56761099606}" type="pres">
      <dgm:prSet presAssocID="{7483A442-A760-4ED5-9C2B-D6A6BBAEC7C5}" presName="Name1" presStyleCnt="0"/>
      <dgm:spPr/>
    </dgm:pt>
    <dgm:pt modelId="{38ADB3DE-1C3A-44BB-87AE-576D6C91F7EF}" type="pres">
      <dgm:prSet presAssocID="{7483A442-A760-4ED5-9C2B-D6A6BBAEC7C5}" presName="cycle" presStyleCnt="0"/>
      <dgm:spPr/>
    </dgm:pt>
    <dgm:pt modelId="{CF1060B0-0657-4795-ADAE-CF749C99C131}" type="pres">
      <dgm:prSet presAssocID="{7483A442-A760-4ED5-9C2B-D6A6BBAEC7C5}" presName="srcNode" presStyleLbl="node1" presStyleIdx="0" presStyleCnt="6"/>
      <dgm:spPr/>
    </dgm:pt>
    <dgm:pt modelId="{C1CA283D-7974-4E04-85D1-6CE8AEEF061A}" type="pres">
      <dgm:prSet presAssocID="{7483A442-A760-4ED5-9C2B-D6A6BBAEC7C5}" presName="conn" presStyleLbl="parChTrans1D2" presStyleIdx="0" presStyleCnt="1"/>
      <dgm:spPr/>
    </dgm:pt>
    <dgm:pt modelId="{A90FBE03-83AB-41A8-8CA7-FC37F4EBF119}" type="pres">
      <dgm:prSet presAssocID="{7483A442-A760-4ED5-9C2B-D6A6BBAEC7C5}" presName="extraNode" presStyleLbl="node1" presStyleIdx="0" presStyleCnt="6"/>
      <dgm:spPr/>
    </dgm:pt>
    <dgm:pt modelId="{69F676A9-3A0D-430D-8F18-E1FCF90B1410}" type="pres">
      <dgm:prSet presAssocID="{7483A442-A760-4ED5-9C2B-D6A6BBAEC7C5}" presName="dstNode" presStyleLbl="node1" presStyleIdx="0" presStyleCnt="6"/>
      <dgm:spPr/>
    </dgm:pt>
    <dgm:pt modelId="{25E604C5-5A77-424D-BC1C-F5997E48E8F5}" type="pres">
      <dgm:prSet presAssocID="{537A253C-67A0-47A2-94BC-65A69C8BFB7A}" presName="text_1" presStyleLbl="node1" presStyleIdx="0" presStyleCnt="6">
        <dgm:presLayoutVars>
          <dgm:bulletEnabled val="1"/>
        </dgm:presLayoutVars>
      </dgm:prSet>
      <dgm:spPr/>
    </dgm:pt>
    <dgm:pt modelId="{6F2A04EA-F3F3-4E40-8CF7-4D3BA416E888}" type="pres">
      <dgm:prSet presAssocID="{537A253C-67A0-47A2-94BC-65A69C8BFB7A}" presName="accent_1" presStyleCnt="0"/>
      <dgm:spPr/>
    </dgm:pt>
    <dgm:pt modelId="{10F46E2D-0153-4E35-8421-A17EA6EE24B5}" type="pres">
      <dgm:prSet presAssocID="{537A253C-67A0-47A2-94BC-65A69C8BFB7A}" presName="accentRepeatNode" presStyleLbl="solidFgAcc1" presStyleIdx="0" presStyleCnt="6"/>
      <dgm:spPr/>
    </dgm:pt>
    <dgm:pt modelId="{444E7D9C-3755-4A24-B90A-33D0A9DF3C21}" type="pres">
      <dgm:prSet presAssocID="{4C836C07-5434-4FCA-B8EB-08824E9DA36A}" presName="text_2" presStyleLbl="node1" presStyleIdx="1" presStyleCnt="6">
        <dgm:presLayoutVars>
          <dgm:bulletEnabled val="1"/>
        </dgm:presLayoutVars>
      </dgm:prSet>
      <dgm:spPr/>
    </dgm:pt>
    <dgm:pt modelId="{4D1F0817-8E7C-4BF8-A848-1DC8A613EA9E}" type="pres">
      <dgm:prSet presAssocID="{4C836C07-5434-4FCA-B8EB-08824E9DA36A}" presName="accent_2" presStyleCnt="0"/>
      <dgm:spPr/>
    </dgm:pt>
    <dgm:pt modelId="{DE753803-7D90-417A-8F1E-D14797AA92C4}" type="pres">
      <dgm:prSet presAssocID="{4C836C07-5434-4FCA-B8EB-08824E9DA36A}" presName="accentRepeatNode" presStyleLbl="solidFgAcc1" presStyleIdx="1" presStyleCnt="6"/>
      <dgm:spPr/>
    </dgm:pt>
    <dgm:pt modelId="{5D5309B8-E48F-48D9-B5C8-29FB473ED56D}" type="pres">
      <dgm:prSet presAssocID="{7BD22DAC-E717-475B-9F29-2513B04D2EDF}" presName="text_3" presStyleLbl="node1" presStyleIdx="2" presStyleCnt="6">
        <dgm:presLayoutVars>
          <dgm:bulletEnabled val="1"/>
        </dgm:presLayoutVars>
      </dgm:prSet>
      <dgm:spPr/>
    </dgm:pt>
    <dgm:pt modelId="{E246F73F-8AFD-43CA-B3FF-D1D404557554}" type="pres">
      <dgm:prSet presAssocID="{7BD22DAC-E717-475B-9F29-2513B04D2EDF}" presName="accent_3" presStyleCnt="0"/>
      <dgm:spPr/>
    </dgm:pt>
    <dgm:pt modelId="{86A39F1D-E478-40C3-970D-AC6724885CD8}" type="pres">
      <dgm:prSet presAssocID="{7BD22DAC-E717-475B-9F29-2513B04D2EDF}" presName="accentRepeatNode" presStyleLbl="solidFgAcc1" presStyleIdx="2" presStyleCnt="6"/>
      <dgm:spPr/>
    </dgm:pt>
    <dgm:pt modelId="{E0EFBCC7-633C-472C-89B6-91C8003107BF}" type="pres">
      <dgm:prSet presAssocID="{98972485-313C-4672-9094-0DA4943185E4}" presName="text_4" presStyleLbl="node1" presStyleIdx="3" presStyleCnt="6">
        <dgm:presLayoutVars>
          <dgm:bulletEnabled val="1"/>
        </dgm:presLayoutVars>
      </dgm:prSet>
      <dgm:spPr/>
    </dgm:pt>
    <dgm:pt modelId="{F2160893-58BA-472A-B09D-9398FEC6FDE3}" type="pres">
      <dgm:prSet presAssocID="{98972485-313C-4672-9094-0DA4943185E4}" presName="accent_4" presStyleCnt="0"/>
      <dgm:spPr/>
    </dgm:pt>
    <dgm:pt modelId="{BDCF3715-1AEA-4564-8479-85E245C8561C}" type="pres">
      <dgm:prSet presAssocID="{98972485-313C-4672-9094-0DA4943185E4}" presName="accentRepeatNode" presStyleLbl="solidFgAcc1" presStyleIdx="3" presStyleCnt="6"/>
      <dgm:spPr/>
    </dgm:pt>
    <dgm:pt modelId="{CC116C74-259F-46F4-851D-5867BF9A72E6}" type="pres">
      <dgm:prSet presAssocID="{C1232806-465B-48BD-9B12-44D5EA1A03DF}" presName="text_5" presStyleLbl="node1" presStyleIdx="4" presStyleCnt="6">
        <dgm:presLayoutVars>
          <dgm:bulletEnabled val="1"/>
        </dgm:presLayoutVars>
      </dgm:prSet>
      <dgm:spPr/>
    </dgm:pt>
    <dgm:pt modelId="{CCF6A274-90DD-4E49-88D0-FAFA5B1B665D}" type="pres">
      <dgm:prSet presAssocID="{C1232806-465B-48BD-9B12-44D5EA1A03DF}" presName="accent_5" presStyleCnt="0"/>
      <dgm:spPr/>
    </dgm:pt>
    <dgm:pt modelId="{19516407-49DF-4022-A61A-AF97F84F7039}" type="pres">
      <dgm:prSet presAssocID="{C1232806-465B-48BD-9B12-44D5EA1A03DF}" presName="accentRepeatNode" presStyleLbl="solidFgAcc1" presStyleIdx="4" presStyleCnt="6"/>
      <dgm:spPr/>
    </dgm:pt>
    <dgm:pt modelId="{8CFA8085-B877-47ED-BCF8-23C729D14F1A}" type="pres">
      <dgm:prSet presAssocID="{EDC1AA93-F907-42D7-8554-E341F97ED4BD}" presName="text_6" presStyleLbl="node1" presStyleIdx="5" presStyleCnt="6">
        <dgm:presLayoutVars>
          <dgm:bulletEnabled val="1"/>
        </dgm:presLayoutVars>
      </dgm:prSet>
      <dgm:spPr/>
    </dgm:pt>
    <dgm:pt modelId="{8D3DC1CF-5F6C-4B36-898A-09419E57F4C7}" type="pres">
      <dgm:prSet presAssocID="{EDC1AA93-F907-42D7-8554-E341F97ED4BD}" presName="accent_6" presStyleCnt="0"/>
      <dgm:spPr/>
    </dgm:pt>
    <dgm:pt modelId="{B1923FE1-4D59-48ED-A812-A982A634780C}" type="pres">
      <dgm:prSet presAssocID="{EDC1AA93-F907-42D7-8554-E341F97ED4BD}" presName="accentRepeatNode" presStyleLbl="solidFgAcc1" presStyleIdx="5" presStyleCnt="6"/>
      <dgm:spPr/>
    </dgm:pt>
  </dgm:ptLst>
  <dgm:cxnLst>
    <dgm:cxn modelId="{7C07F60B-3844-421D-8AA7-A1D3E5340519}" srcId="{7483A442-A760-4ED5-9C2B-D6A6BBAEC7C5}" destId="{4C836C07-5434-4FCA-B8EB-08824E9DA36A}" srcOrd="1" destOrd="0" parTransId="{FFA4C3BF-EA46-4C7C-8045-CB921ABAD572}" sibTransId="{12275E71-7339-4263-B46D-4482FA8310AE}"/>
    <dgm:cxn modelId="{7892C813-B7CD-445F-BADB-C4984500A535}" type="presOf" srcId="{537A253C-67A0-47A2-94BC-65A69C8BFB7A}" destId="{25E604C5-5A77-424D-BC1C-F5997E48E8F5}" srcOrd="0" destOrd="0" presId="urn:microsoft.com/office/officeart/2008/layout/VerticalCurvedList"/>
    <dgm:cxn modelId="{900C6D32-9894-4CF6-9FCA-F055F8985D20}" type="presOf" srcId="{EDC1AA93-F907-42D7-8554-E341F97ED4BD}" destId="{8CFA8085-B877-47ED-BCF8-23C729D14F1A}" srcOrd="0" destOrd="0" presId="urn:microsoft.com/office/officeart/2008/layout/VerticalCurvedList"/>
    <dgm:cxn modelId="{5AC55F44-D94C-42F6-A2DE-1E9254E1A2B7}" type="presOf" srcId="{4C836C07-5434-4FCA-B8EB-08824E9DA36A}" destId="{444E7D9C-3755-4A24-B90A-33D0A9DF3C21}" srcOrd="0" destOrd="0" presId="urn:microsoft.com/office/officeart/2008/layout/VerticalCurvedList"/>
    <dgm:cxn modelId="{5C7F7D66-8EA9-485E-A005-20F88E3CD8E1}" srcId="{7483A442-A760-4ED5-9C2B-D6A6BBAEC7C5}" destId="{C1232806-465B-48BD-9B12-44D5EA1A03DF}" srcOrd="4" destOrd="0" parTransId="{9F0930EC-4B10-45ED-953B-CB376B9AA17E}" sibTransId="{813027D1-1792-41AA-8F31-82E95957721C}"/>
    <dgm:cxn modelId="{D05AA271-AF95-4F75-8673-6E8233030D79}" type="presOf" srcId="{7BD22DAC-E717-475B-9F29-2513B04D2EDF}" destId="{5D5309B8-E48F-48D9-B5C8-29FB473ED56D}" srcOrd="0" destOrd="0" presId="urn:microsoft.com/office/officeart/2008/layout/VerticalCurvedList"/>
    <dgm:cxn modelId="{7F4F0057-683A-45AC-9CF2-84F89AD98772}" srcId="{7483A442-A760-4ED5-9C2B-D6A6BBAEC7C5}" destId="{98972485-313C-4672-9094-0DA4943185E4}" srcOrd="3" destOrd="0" parTransId="{ECCC385F-346B-4B2C-9D4A-ADA068B74B86}" sibTransId="{E5B0823D-D787-4864-A4FA-D0BCA5ED6E1D}"/>
    <dgm:cxn modelId="{F0AEFC7F-A6BA-4085-AA29-EEB20B84F5CD}" srcId="{7483A442-A760-4ED5-9C2B-D6A6BBAEC7C5}" destId="{537A253C-67A0-47A2-94BC-65A69C8BFB7A}" srcOrd="0" destOrd="0" parTransId="{2AF1F389-6093-48C6-AE52-5E5DA143CEF2}" sibTransId="{71A455D1-C3B3-4E1D-8A7A-D3902C648CF9}"/>
    <dgm:cxn modelId="{4440C290-4CA0-48E1-B285-04F71BD82AFD}" type="presOf" srcId="{98972485-313C-4672-9094-0DA4943185E4}" destId="{E0EFBCC7-633C-472C-89B6-91C8003107BF}" srcOrd="0" destOrd="0" presId="urn:microsoft.com/office/officeart/2008/layout/VerticalCurvedList"/>
    <dgm:cxn modelId="{082D8EA9-F6A5-4449-8F0E-D6C3E4A7C427}" type="presOf" srcId="{7483A442-A760-4ED5-9C2B-D6A6BBAEC7C5}" destId="{08F68999-C259-4CDA-8E74-687D75273FB6}" srcOrd="0" destOrd="0" presId="urn:microsoft.com/office/officeart/2008/layout/VerticalCurvedList"/>
    <dgm:cxn modelId="{E9CA24C9-20AA-4A7D-BAB5-77065E6F842B}" srcId="{7483A442-A760-4ED5-9C2B-D6A6BBAEC7C5}" destId="{EDC1AA93-F907-42D7-8554-E341F97ED4BD}" srcOrd="5" destOrd="0" parTransId="{E59BF1AD-CB7C-478C-968B-AA0B8C53FEE9}" sibTransId="{B9BD2002-CD6C-4C9B-8D4C-14443E67E6C2}"/>
    <dgm:cxn modelId="{A88E7CCF-467C-40D4-BDE9-36F10F9D94CE}" type="presOf" srcId="{71A455D1-C3B3-4E1D-8A7A-D3902C648CF9}" destId="{C1CA283D-7974-4E04-85D1-6CE8AEEF061A}" srcOrd="0" destOrd="0" presId="urn:microsoft.com/office/officeart/2008/layout/VerticalCurvedList"/>
    <dgm:cxn modelId="{82E732D8-4D3C-44F8-B8FA-0B52217584D5}" srcId="{7483A442-A760-4ED5-9C2B-D6A6BBAEC7C5}" destId="{7BD22DAC-E717-475B-9F29-2513B04D2EDF}" srcOrd="2" destOrd="0" parTransId="{DCD370D5-43B7-4199-A722-F6C2AFC2CE7E}" sibTransId="{18F51281-B9A3-4601-A83F-9BCBEA7DC820}"/>
    <dgm:cxn modelId="{814200EC-34FA-4B6C-8802-48729E654AEC}" type="presOf" srcId="{C1232806-465B-48BD-9B12-44D5EA1A03DF}" destId="{CC116C74-259F-46F4-851D-5867BF9A72E6}" srcOrd="0" destOrd="0" presId="urn:microsoft.com/office/officeart/2008/layout/VerticalCurvedList"/>
    <dgm:cxn modelId="{A8D2DD4F-4EF0-40E0-936C-3B8B242A03AC}" type="presParOf" srcId="{08F68999-C259-4CDA-8E74-687D75273FB6}" destId="{75C2FD57-D4A6-4D9D-A66C-D56761099606}" srcOrd="0" destOrd="0" presId="urn:microsoft.com/office/officeart/2008/layout/VerticalCurvedList"/>
    <dgm:cxn modelId="{30A3BC11-5582-4FA2-A62E-8F56A400900F}" type="presParOf" srcId="{75C2FD57-D4A6-4D9D-A66C-D56761099606}" destId="{38ADB3DE-1C3A-44BB-87AE-576D6C91F7EF}" srcOrd="0" destOrd="0" presId="urn:microsoft.com/office/officeart/2008/layout/VerticalCurvedList"/>
    <dgm:cxn modelId="{CFC0DB2F-50B5-471A-96A9-253B2150382F}" type="presParOf" srcId="{38ADB3DE-1C3A-44BB-87AE-576D6C91F7EF}" destId="{CF1060B0-0657-4795-ADAE-CF749C99C131}" srcOrd="0" destOrd="0" presId="urn:microsoft.com/office/officeart/2008/layout/VerticalCurvedList"/>
    <dgm:cxn modelId="{2E9F18F9-E90F-4D2D-8F73-0ACF1979ED9B}" type="presParOf" srcId="{38ADB3DE-1C3A-44BB-87AE-576D6C91F7EF}" destId="{C1CA283D-7974-4E04-85D1-6CE8AEEF061A}" srcOrd="1" destOrd="0" presId="urn:microsoft.com/office/officeart/2008/layout/VerticalCurvedList"/>
    <dgm:cxn modelId="{F7788D0E-7D4A-4EAF-8F1C-2C89C4036BBB}" type="presParOf" srcId="{38ADB3DE-1C3A-44BB-87AE-576D6C91F7EF}" destId="{A90FBE03-83AB-41A8-8CA7-FC37F4EBF119}" srcOrd="2" destOrd="0" presId="urn:microsoft.com/office/officeart/2008/layout/VerticalCurvedList"/>
    <dgm:cxn modelId="{84705D58-8039-4008-9D1F-A8FF3E860FE2}" type="presParOf" srcId="{38ADB3DE-1C3A-44BB-87AE-576D6C91F7EF}" destId="{69F676A9-3A0D-430D-8F18-E1FCF90B1410}" srcOrd="3" destOrd="0" presId="urn:microsoft.com/office/officeart/2008/layout/VerticalCurvedList"/>
    <dgm:cxn modelId="{581AD0B6-BE6A-4F4F-8662-3F572A097229}" type="presParOf" srcId="{75C2FD57-D4A6-4D9D-A66C-D56761099606}" destId="{25E604C5-5A77-424D-BC1C-F5997E48E8F5}" srcOrd="1" destOrd="0" presId="urn:microsoft.com/office/officeart/2008/layout/VerticalCurvedList"/>
    <dgm:cxn modelId="{8B008475-C999-4F6F-B0BC-F519AD3E8BC9}" type="presParOf" srcId="{75C2FD57-D4A6-4D9D-A66C-D56761099606}" destId="{6F2A04EA-F3F3-4E40-8CF7-4D3BA416E888}" srcOrd="2" destOrd="0" presId="urn:microsoft.com/office/officeart/2008/layout/VerticalCurvedList"/>
    <dgm:cxn modelId="{FABAB2C9-AF4C-436C-8FF1-7532745BE452}" type="presParOf" srcId="{6F2A04EA-F3F3-4E40-8CF7-4D3BA416E888}" destId="{10F46E2D-0153-4E35-8421-A17EA6EE24B5}" srcOrd="0" destOrd="0" presId="urn:microsoft.com/office/officeart/2008/layout/VerticalCurvedList"/>
    <dgm:cxn modelId="{AC66A460-F50D-4F8B-A490-5140091567BA}" type="presParOf" srcId="{75C2FD57-D4A6-4D9D-A66C-D56761099606}" destId="{444E7D9C-3755-4A24-B90A-33D0A9DF3C21}" srcOrd="3" destOrd="0" presId="urn:microsoft.com/office/officeart/2008/layout/VerticalCurvedList"/>
    <dgm:cxn modelId="{F9B8386F-BB5A-454C-AB9A-17FEC2B609F1}" type="presParOf" srcId="{75C2FD57-D4A6-4D9D-A66C-D56761099606}" destId="{4D1F0817-8E7C-4BF8-A848-1DC8A613EA9E}" srcOrd="4" destOrd="0" presId="urn:microsoft.com/office/officeart/2008/layout/VerticalCurvedList"/>
    <dgm:cxn modelId="{A71DE70E-5D7A-4BB0-A481-DF9D4CB7B139}" type="presParOf" srcId="{4D1F0817-8E7C-4BF8-A848-1DC8A613EA9E}" destId="{DE753803-7D90-417A-8F1E-D14797AA92C4}" srcOrd="0" destOrd="0" presId="urn:microsoft.com/office/officeart/2008/layout/VerticalCurvedList"/>
    <dgm:cxn modelId="{F3152794-0D17-40C4-B172-D8053B4FFD3A}" type="presParOf" srcId="{75C2FD57-D4A6-4D9D-A66C-D56761099606}" destId="{5D5309B8-E48F-48D9-B5C8-29FB473ED56D}" srcOrd="5" destOrd="0" presId="urn:microsoft.com/office/officeart/2008/layout/VerticalCurvedList"/>
    <dgm:cxn modelId="{A2E30E97-DCEE-491F-85BD-AF6A1F1EFF51}" type="presParOf" srcId="{75C2FD57-D4A6-4D9D-A66C-D56761099606}" destId="{E246F73F-8AFD-43CA-B3FF-D1D404557554}" srcOrd="6" destOrd="0" presId="urn:microsoft.com/office/officeart/2008/layout/VerticalCurvedList"/>
    <dgm:cxn modelId="{F593E1E8-E008-44DA-979F-46671CA90742}" type="presParOf" srcId="{E246F73F-8AFD-43CA-B3FF-D1D404557554}" destId="{86A39F1D-E478-40C3-970D-AC6724885CD8}" srcOrd="0" destOrd="0" presId="urn:microsoft.com/office/officeart/2008/layout/VerticalCurvedList"/>
    <dgm:cxn modelId="{BD802BA2-3253-4336-B03C-0C792129E5D5}" type="presParOf" srcId="{75C2FD57-D4A6-4D9D-A66C-D56761099606}" destId="{E0EFBCC7-633C-472C-89B6-91C8003107BF}" srcOrd="7" destOrd="0" presId="urn:microsoft.com/office/officeart/2008/layout/VerticalCurvedList"/>
    <dgm:cxn modelId="{6DF0F461-8528-4050-9804-FAC38E9E34B4}" type="presParOf" srcId="{75C2FD57-D4A6-4D9D-A66C-D56761099606}" destId="{F2160893-58BA-472A-B09D-9398FEC6FDE3}" srcOrd="8" destOrd="0" presId="urn:microsoft.com/office/officeart/2008/layout/VerticalCurvedList"/>
    <dgm:cxn modelId="{C14CC631-DB9C-4F93-8CB0-DDCB0B13D904}" type="presParOf" srcId="{F2160893-58BA-472A-B09D-9398FEC6FDE3}" destId="{BDCF3715-1AEA-4564-8479-85E245C8561C}" srcOrd="0" destOrd="0" presId="urn:microsoft.com/office/officeart/2008/layout/VerticalCurvedList"/>
    <dgm:cxn modelId="{9440EE57-7816-462B-A7B4-F5B0AFB7B516}" type="presParOf" srcId="{75C2FD57-D4A6-4D9D-A66C-D56761099606}" destId="{CC116C74-259F-46F4-851D-5867BF9A72E6}" srcOrd="9" destOrd="0" presId="urn:microsoft.com/office/officeart/2008/layout/VerticalCurvedList"/>
    <dgm:cxn modelId="{A7D50B09-62E1-48C4-AF26-3DFB7FC6A8DC}" type="presParOf" srcId="{75C2FD57-D4A6-4D9D-A66C-D56761099606}" destId="{CCF6A274-90DD-4E49-88D0-FAFA5B1B665D}" srcOrd="10" destOrd="0" presId="urn:microsoft.com/office/officeart/2008/layout/VerticalCurvedList"/>
    <dgm:cxn modelId="{1835BDBE-6AEA-4360-ADC7-08B20969CBCD}" type="presParOf" srcId="{CCF6A274-90DD-4E49-88D0-FAFA5B1B665D}" destId="{19516407-49DF-4022-A61A-AF97F84F7039}" srcOrd="0" destOrd="0" presId="urn:microsoft.com/office/officeart/2008/layout/VerticalCurvedList"/>
    <dgm:cxn modelId="{AC74EBE4-2FCC-499F-B181-89646C5BDBAC}" type="presParOf" srcId="{75C2FD57-D4A6-4D9D-A66C-D56761099606}" destId="{8CFA8085-B877-47ED-BCF8-23C729D14F1A}" srcOrd="11" destOrd="0" presId="urn:microsoft.com/office/officeart/2008/layout/VerticalCurvedList"/>
    <dgm:cxn modelId="{A243A09C-E1F8-4D5D-BDB4-FCE35F9CBC60}" type="presParOf" srcId="{75C2FD57-D4A6-4D9D-A66C-D56761099606}" destId="{8D3DC1CF-5F6C-4B36-898A-09419E57F4C7}" srcOrd="12" destOrd="0" presId="urn:microsoft.com/office/officeart/2008/layout/VerticalCurvedList"/>
    <dgm:cxn modelId="{8309D2FD-9687-4BB2-9782-CB2739BE653D}" type="presParOf" srcId="{8D3DC1CF-5F6C-4B36-898A-09419E57F4C7}" destId="{B1923FE1-4D59-48ED-A812-A982A63478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A283D-7974-4E04-85D1-6CE8AEEF061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E604C5-5A77-424D-BC1C-F5997E48E8F5}">
      <dsp:nvSpPr>
        <dsp:cNvPr id="0" name=""/>
        <dsp:cNvSpPr/>
      </dsp:nvSpPr>
      <dsp:spPr>
        <a:xfrm>
          <a:off x="434398" y="285347"/>
          <a:ext cx="6697492"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None/>
          </a:pPr>
          <a:r>
            <a:rPr lang="nl-NL" sz="1400" b="1" kern="1200" dirty="0"/>
            <a:t>Documentenanalyse</a:t>
          </a:r>
        </a:p>
      </dsp:txBody>
      <dsp:txXfrm>
        <a:off x="434398" y="285347"/>
        <a:ext cx="6697492" cy="570477"/>
      </dsp:txXfrm>
    </dsp:sp>
    <dsp:sp modelId="{10F46E2D-0153-4E35-8421-A17EA6EE24B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E7D9C-3755-4A24-B90A-33D0A9DF3C21}">
      <dsp:nvSpPr>
        <dsp:cNvPr id="0" name=""/>
        <dsp:cNvSpPr/>
      </dsp:nvSpPr>
      <dsp:spPr>
        <a:xfrm>
          <a:off x="903654" y="1140954"/>
          <a:ext cx="6228236"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Font typeface="+mj-lt"/>
            <a:buNone/>
          </a:pPr>
          <a:r>
            <a:rPr lang="nl-NL" sz="1400" b="1" kern="1200" dirty="0"/>
            <a:t>Interviews met leden van het Overlegorgaan, kerngroepen, inwoners</a:t>
          </a:r>
        </a:p>
      </dsp:txBody>
      <dsp:txXfrm>
        <a:off x="903654" y="1140954"/>
        <a:ext cx="6228236" cy="570477"/>
      </dsp:txXfrm>
    </dsp:sp>
    <dsp:sp modelId="{DE753803-7D90-417A-8F1E-D14797AA92C4}">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309B8-E48F-48D9-B5C8-29FB473ED56D}">
      <dsp:nvSpPr>
        <dsp:cNvPr id="0" name=""/>
        <dsp:cNvSpPr/>
      </dsp:nvSpPr>
      <dsp:spPr>
        <a:xfrm>
          <a:off x="1118233" y="1996562"/>
          <a:ext cx="6013656"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Font typeface="+mj-lt"/>
            <a:buNone/>
          </a:pPr>
          <a:r>
            <a:rPr lang="nl-NL" sz="1400" b="1" kern="1200" dirty="0"/>
            <a:t>Gesprekken met de begeleidingscommissie</a:t>
          </a:r>
        </a:p>
      </dsp:txBody>
      <dsp:txXfrm>
        <a:off x="1118233" y="1996562"/>
        <a:ext cx="6013656" cy="570477"/>
      </dsp:txXfrm>
    </dsp:sp>
    <dsp:sp modelId="{86A39F1D-E478-40C3-970D-AC6724885CD8}">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EFBCC7-633C-472C-89B6-91C8003107BF}">
      <dsp:nvSpPr>
        <dsp:cNvPr id="0" name=""/>
        <dsp:cNvSpPr/>
      </dsp:nvSpPr>
      <dsp:spPr>
        <a:xfrm>
          <a:off x="1118233" y="2851627"/>
          <a:ext cx="6013656"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None/>
          </a:pPr>
          <a:r>
            <a:rPr lang="nl-NL" sz="1400" b="1" kern="1200"/>
            <a:t>Gesprek Overlegorgaan </a:t>
          </a:r>
          <a:r>
            <a:rPr lang="nl-NL" sz="1400" b="1" kern="1200" dirty="0"/>
            <a:t>over bevindingen</a:t>
          </a:r>
        </a:p>
      </dsp:txBody>
      <dsp:txXfrm>
        <a:off x="1118233" y="2851627"/>
        <a:ext cx="6013656" cy="570477"/>
      </dsp:txXfrm>
    </dsp:sp>
    <dsp:sp modelId="{BDCF3715-1AEA-4564-8479-85E245C8561C}">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116C74-259F-46F4-851D-5867BF9A72E6}">
      <dsp:nvSpPr>
        <dsp:cNvPr id="0" name=""/>
        <dsp:cNvSpPr/>
      </dsp:nvSpPr>
      <dsp:spPr>
        <a:xfrm>
          <a:off x="903654" y="3707235"/>
          <a:ext cx="6228236"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None/>
          </a:pPr>
          <a:r>
            <a:rPr lang="nl-NL" sz="1400" b="1" kern="1200"/>
            <a:t>Ophaalronde inwoners en bezoekers: enquête Schitterend Schiermonnikoog (67 respondenten)</a:t>
          </a:r>
          <a:endParaRPr lang="nl-NL" sz="1400" b="1" kern="1200" dirty="0"/>
        </a:p>
      </dsp:txBody>
      <dsp:txXfrm>
        <a:off x="903654" y="3707235"/>
        <a:ext cx="6228236" cy="570477"/>
      </dsp:txXfrm>
    </dsp:sp>
    <dsp:sp modelId="{19516407-49DF-4022-A61A-AF97F84F7039}">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A8085-B877-47ED-BCF8-23C729D14F1A}">
      <dsp:nvSpPr>
        <dsp:cNvPr id="0" name=""/>
        <dsp:cNvSpPr/>
      </dsp:nvSpPr>
      <dsp:spPr>
        <a:xfrm>
          <a:off x="434398" y="4562842"/>
          <a:ext cx="6697492"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None/>
          </a:pPr>
          <a:r>
            <a:rPr lang="nl-NL" sz="1400" b="1" kern="1200"/>
            <a:t>Bespreken concept in begeleidingscommissie</a:t>
          </a:r>
          <a:endParaRPr lang="nl-NL" sz="1400" b="1" kern="1200" dirty="0"/>
        </a:p>
      </dsp:txBody>
      <dsp:txXfrm>
        <a:off x="434398" y="4562842"/>
        <a:ext cx="6697492" cy="570477"/>
      </dsp:txXfrm>
    </dsp:sp>
    <dsp:sp modelId="{B1923FE1-4D59-48ED-A812-A982A634780C}">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54187-3F6B-478F-928D-C08B56797EF8}"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E57DC-3C20-45F3-9BF0-667B95A7CAA0}" type="slidenum">
              <a:rPr lang="nl-NL" smtClean="0"/>
              <a:t>‹nr.›</a:t>
            </a:fld>
            <a:endParaRPr lang="nl-NL"/>
          </a:p>
        </p:txBody>
      </p:sp>
    </p:spTree>
    <p:extLst>
      <p:ext uri="{BB962C8B-B14F-4D97-AF65-F5344CB8AC3E}">
        <p14:creationId xmlns:p14="http://schemas.microsoft.com/office/powerpoint/2010/main" val="278419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EE57DC-3C20-45F3-9BF0-667B95A7CAA0}" type="slidenum">
              <a:rPr lang="nl-NL" smtClean="0"/>
              <a:t>1</a:t>
            </a:fld>
            <a:endParaRPr lang="nl-NL"/>
          </a:p>
        </p:txBody>
      </p:sp>
    </p:spTree>
    <p:extLst>
      <p:ext uri="{BB962C8B-B14F-4D97-AF65-F5344CB8AC3E}">
        <p14:creationId xmlns:p14="http://schemas.microsoft.com/office/powerpoint/2010/main" val="81738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6E903-285A-79EC-2314-D4B4C387701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F90A08-E395-8AB9-A43C-A5F02BC705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129E1EF-5816-7F74-AC2E-9E5764B1F25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1D1EA50-DEFB-9E20-3D5F-9042883C13A9}"/>
              </a:ext>
            </a:extLst>
          </p:cNvPr>
          <p:cNvSpPr>
            <a:spLocks noGrp="1"/>
          </p:cNvSpPr>
          <p:nvPr>
            <p:ph type="sldNum" sz="quarter" idx="5"/>
          </p:nvPr>
        </p:nvSpPr>
        <p:spPr/>
        <p:txBody>
          <a:bodyPr/>
          <a:lstStyle/>
          <a:p>
            <a:fld id="{C7EE57DC-3C20-45F3-9BF0-667B95A7CAA0}" type="slidenum">
              <a:rPr lang="nl-NL" smtClean="0"/>
              <a:t>2</a:t>
            </a:fld>
            <a:endParaRPr lang="nl-NL"/>
          </a:p>
        </p:txBody>
      </p:sp>
    </p:spTree>
    <p:extLst>
      <p:ext uri="{BB962C8B-B14F-4D97-AF65-F5344CB8AC3E}">
        <p14:creationId xmlns:p14="http://schemas.microsoft.com/office/powerpoint/2010/main" val="111487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3CDD3-C21C-3FBB-730E-5331303E2B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C2EB80-F754-B775-8414-59F9BC8280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E587FC-7541-EB8A-D783-04DFB6202D7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880FD1D-CCFA-AABE-B123-AB377DEC8209}"/>
              </a:ext>
            </a:extLst>
          </p:cNvPr>
          <p:cNvSpPr>
            <a:spLocks noGrp="1"/>
          </p:cNvSpPr>
          <p:nvPr>
            <p:ph type="sldNum" sz="quarter" idx="5"/>
          </p:nvPr>
        </p:nvSpPr>
        <p:spPr/>
        <p:txBody>
          <a:bodyPr/>
          <a:lstStyle/>
          <a:p>
            <a:fld id="{C7EE57DC-3C20-45F3-9BF0-667B95A7CAA0}" type="slidenum">
              <a:rPr lang="nl-NL" smtClean="0"/>
              <a:t>5</a:t>
            </a:fld>
            <a:endParaRPr lang="nl-NL"/>
          </a:p>
        </p:txBody>
      </p:sp>
    </p:spTree>
    <p:extLst>
      <p:ext uri="{BB962C8B-B14F-4D97-AF65-F5344CB8AC3E}">
        <p14:creationId xmlns:p14="http://schemas.microsoft.com/office/powerpoint/2010/main" val="207735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8338-0F97-3EF2-3FFA-96509CE3E6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FE2411-766D-02E7-0708-08DCAAA391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63E04F-7CE0-2CB8-30E0-377AC69BC93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A2442F6-C901-1471-A5E2-07F19C3C359B}"/>
              </a:ext>
            </a:extLst>
          </p:cNvPr>
          <p:cNvSpPr>
            <a:spLocks noGrp="1"/>
          </p:cNvSpPr>
          <p:nvPr>
            <p:ph type="sldNum" sz="quarter" idx="5"/>
          </p:nvPr>
        </p:nvSpPr>
        <p:spPr/>
        <p:txBody>
          <a:bodyPr/>
          <a:lstStyle/>
          <a:p>
            <a:fld id="{C7EE57DC-3C20-45F3-9BF0-667B95A7CAA0}" type="slidenum">
              <a:rPr lang="nl-NL" smtClean="0"/>
              <a:t>6</a:t>
            </a:fld>
            <a:endParaRPr lang="nl-NL"/>
          </a:p>
        </p:txBody>
      </p:sp>
    </p:spTree>
    <p:extLst>
      <p:ext uri="{BB962C8B-B14F-4D97-AF65-F5344CB8AC3E}">
        <p14:creationId xmlns:p14="http://schemas.microsoft.com/office/powerpoint/2010/main" val="242202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6AA36-4192-EA0A-E989-79430C005B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C2D8B9-036E-6893-1221-7FAB22C8E9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8B8119-7A7F-B64C-AFC1-0A26F2EE91A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0A54A86-7395-81A1-9EA0-DB077705F825}"/>
              </a:ext>
            </a:extLst>
          </p:cNvPr>
          <p:cNvSpPr>
            <a:spLocks noGrp="1"/>
          </p:cNvSpPr>
          <p:nvPr>
            <p:ph type="sldNum" sz="quarter" idx="5"/>
          </p:nvPr>
        </p:nvSpPr>
        <p:spPr/>
        <p:txBody>
          <a:bodyPr/>
          <a:lstStyle/>
          <a:p>
            <a:fld id="{C7EE57DC-3C20-45F3-9BF0-667B95A7CAA0}" type="slidenum">
              <a:rPr lang="nl-NL" smtClean="0"/>
              <a:t>7</a:t>
            </a:fld>
            <a:endParaRPr lang="nl-NL"/>
          </a:p>
        </p:txBody>
      </p:sp>
    </p:spTree>
    <p:extLst>
      <p:ext uri="{BB962C8B-B14F-4D97-AF65-F5344CB8AC3E}">
        <p14:creationId xmlns:p14="http://schemas.microsoft.com/office/powerpoint/2010/main" val="136213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A939-7B89-149A-852B-7DE5A426B7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DCBC09-43E6-AB0C-A41F-11BDD2A246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B8BD0A-0924-3147-389A-B5E875359EB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87A952C-40B3-8E84-0AB7-85F624835DC2}"/>
              </a:ext>
            </a:extLst>
          </p:cNvPr>
          <p:cNvSpPr>
            <a:spLocks noGrp="1"/>
          </p:cNvSpPr>
          <p:nvPr>
            <p:ph type="sldNum" sz="quarter" idx="5"/>
          </p:nvPr>
        </p:nvSpPr>
        <p:spPr/>
        <p:txBody>
          <a:bodyPr/>
          <a:lstStyle/>
          <a:p>
            <a:fld id="{C7EE57DC-3C20-45F3-9BF0-667B95A7CAA0}" type="slidenum">
              <a:rPr lang="nl-NL" smtClean="0"/>
              <a:t>8</a:t>
            </a:fld>
            <a:endParaRPr lang="nl-NL"/>
          </a:p>
        </p:txBody>
      </p:sp>
    </p:spTree>
    <p:extLst>
      <p:ext uri="{BB962C8B-B14F-4D97-AF65-F5344CB8AC3E}">
        <p14:creationId xmlns:p14="http://schemas.microsoft.com/office/powerpoint/2010/main" val="127368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5B1C-088B-976F-EE4F-86C8B0C01A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0FB80E-338B-9473-B410-4C2EBAE3FD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0875DF-0686-2369-FF4E-68F22641399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6141647-A457-57FF-E2A8-8762E5DCAC7C}"/>
              </a:ext>
            </a:extLst>
          </p:cNvPr>
          <p:cNvSpPr>
            <a:spLocks noGrp="1"/>
          </p:cNvSpPr>
          <p:nvPr>
            <p:ph type="sldNum" sz="quarter" idx="5"/>
          </p:nvPr>
        </p:nvSpPr>
        <p:spPr/>
        <p:txBody>
          <a:bodyPr/>
          <a:lstStyle/>
          <a:p>
            <a:fld id="{C7EE57DC-3C20-45F3-9BF0-667B95A7CAA0}" type="slidenum">
              <a:rPr lang="nl-NL" smtClean="0"/>
              <a:t>9</a:t>
            </a:fld>
            <a:endParaRPr lang="nl-NL"/>
          </a:p>
        </p:txBody>
      </p:sp>
    </p:spTree>
    <p:extLst>
      <p:ext uri="{BB962C8B-B14F-4D97-AF65-F5344CB8AC3E}">
        <p14:creationId xmlns:p14="http://schemas.microsoft.com/office/powerpoint/2010/main" val="119834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C8A99-2C8C-A352-38BE-BF40B8BA3F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AA84194-E808-9BFE-215B-9B7361BB22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CCA1CBF-1C43-B66B-F969-34AF3FAE247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D3FB2D7-08AE-7237-C811-35F9AD192AB6}"/>
              </a:ext>
            </a:extLst>
          </p:cNvPr>
          <p:cNvSpPr>
            <a:spLocks noGrp="1"/>
          </p:cNvSpPr>
          <p:nvPr>
            <p:ph type="sldNum" sz="quarter" idx="5"/>
          </p:nvPr>
        </p:nvSpPr>
        <p:spPr/>
        <p:txBody>
          <a:bodyPr/>
          <a:lstStyle/>
          <a:p>
            <a:fld id="{C7EE57DC-3C20-45F3-9BF0-667B95A7CAA0}" type="slidenum">
              <a:rPr lang="nl-NL" smtClean="0"/>
              <a:t>10</a:t>
            </a:fld>
            <a:endParaRPr lang="nl-NL"/>
          </a:p>
        </p:txBody>
      </p:sp>
    </p:spTree>
    <p:extLst>
      <p:ext uri="{BB962C8B-B14F-4D97-AF65-F5344CB8AC3E}">
        <p14:creationId xmlns:p14="http://schemas.microsoft.com/office/powerpoint/2010/main" val="849839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blad - groen">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0"/>
            <a:ext cx="12193201" cy="5425440"/>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467A7C">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sp>
        <p:nvSpPr>
          <p:cNvPr id="6" name="Tijdelijke aanduiding voor tekst 19">
            <a:extLst>
              <a:ext uri="{FF2B5EF4-FFF2-40B4-BE49-F238E27FC236}">
                <a16:creationId xmlns:a16="http://schemas.microsoft.com/office/drawing/2014/main" id="{88EDA30B-7539-4E43-9EA7-52295B69A038}"/>
              </a:ext>
            </a:extLst>
          </p:cNvPr>
          <p:cNvSpPr>
            <a:spLocks noGrp="1"/>
          </p:cNvSpPr>
          <p:nvPr>
            <p:ph type="body" sz="quarter" idx="47" hasCustomPrompt="1"/>
          </p:nvPr>
        </p:nvSpPr>
        <p:spPr>
          <a:xfrm>
            <a:off x="10271578" y="162690"/>
            <a:ext cx="1561834" cy="833717"/>
          </a:xfrm>
          <a:blipFill>
            <a:blip r:embed="rId2">
              <a:extLst>
                <a:ext uri="{28A0092B-C50C-407E-A947-70E740481C1C}">
                  <a14:useLocalDpi xmlns:a14="http://schemas.microsoft.com/office/drawing/2010/main" val="0"/>
                </a:ext>
              </a:extLst>
            </a:blip>
            <a:stretch>
              <a:fillRect/>
            </a:stretch>
          </a:blipFill>
        </p:spPr>
        <p:txBody>
          <a:bodyPr lIns="720000" tIns="288000" rIns="540000" bIns="360000"/>
          <a:lstStyle>
            <a:lvl1pPr>
              <a:defRPr sz="2800" b="0" i="0">
                <a:solidFill>
                  <a:schemeClr val="bg1"/>
                </a:solidFill>
                <a:latin typeface="Ubuntu" panose="020B0504030602030204" pitchFamily="34" charset="0"/>
              </a:defRPr>
            </a:lvl1pPr>
          </a:lstStyle>
          <a:p>
            <a:pPr lvl="0"/>
            <a:r>
              <a:rPr lang="nl-NL"/>
              <a:t> </a:t>
            </a:r>
          </a:p>
        </p:txBody>
      </p:sp>
    </p:spTree>
    <p:extLst>
      <p:ext uri="{BB962C8B-B14F-4D97-AF65-F5344CB8AC3E}">
        <p14:creationId xmlns:p14="http://schemas.microsoft.com/office/powerpoint/2010/main" val="251331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Foto met tekstvak -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A6C892-F00C-C186-CC98-910606C67D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8" name="Tijdelijke aanduiding voor tekst 3">
            <a:extLst>
              <a:ext uri="{FF2B5EF4-FFF2-40B4-BE49-F238E27FC236}">
                <a16:creationId xmlns:a16="http://schemas.microsoft.com/office/drawing/2014/main" id="{AA24E328-056C-CEA5-FAB2-616EA40D1082}"/>
              </a:ext>
            </a:extLst>
          </p:cNvPr>
          <p:cNvSpPr>
            <a:spLocks noGrp="1"/>
          </p:cNvSpPr>
          <p:nvPr>
            <p:ph type="body" sz="quarter" idx="28"/>
          </p:nvPr>
        </p:nvSpPr>
        <p:spPr>
          <a:xfrm>
            <a:off x="9857713" y="5708406"/>
            <a:ext cx="1891560" cy="800661"/>
          </a:xfrm>
          <a:prstGeom prst="rect">
            <a:avLst/>
          </a:prstGeom>
          <a:blipFill>
            <a:blip r:embed="rId3"/>
            <a:srcRect/>
            <a:stretch>
              <a:fillRect l="9766" r="9766"/>
            </a:stretch>
          </a:blipFill>
        </p:spPr>
        <p:txBody>
          <a:bodyPr/>
          <a:lstStyle>
            <a:lvl1pPr marL="0" indent="0">
              <a:buNone/>
              <a:defRPr sz="100"/>
            </a:lvl1pPr>
          </a:lstStyle>
          <a:p>
            <a:pPr lvl="0"/>
            <a:r>
              <a:rPr lang="nl-NL"/>
              <a:t>Klikken om de tekststijl van het model te bewerken</a:t>
            </a:r>
          </a:p>
        </p:txBody>
      </p:sp>
      <p:sp>
        <p:nvSpPr>
          <p:cNvPr id="9" name="Tijdelijke aanduiding voor tekst 10">
            <a:extLst>
              <a:ext uri="{FF2B5EF4-FFF2-40B4-BE49-F238E27FC236}">
                <a16:creationId xmlns:a16="http://schemas.microsoft.com/office/drawing/2014/main" id="{588B962B-8DE8-FB13-CA85-BB038C4ADAD4}"/>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11" name="Tijdelijke aanduiding voor datum 5">
            <a:extLst>
              <a:ext uri="{FF2B5EF4-FFF2-40B4-BE49-F238E27FC236}">
                <a16:creationId xmlns:a16="http://schemas.microsoft.com/office/drawing/2014/main" id="{E4092105-18EA-4453-5368-0D3CC31EB6A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7" name="Tijdelijke aanduiding voor datum 5">
            <a:extLst>
              <a:ext uri="{FF2B5EF4-FFF2-40B4-BE49-F238E27FC236}">
                <a16:creationId xmlns:a16="http://schemas.microsoft.com/office/drawing/2014/main" id="{28C91741-AA6C-EB96-036D-86D8741A37DC}"/>
              </a:ext>
            </a:extLst>
          </p:cNvPr>
          <p:cNvSpPr txBox="1">
            <a:spLocks/>
          </p:cNvSpPr>
          <p:nvPr userDrawn="1"/>
        </p:nvSpPr>
        <p:spPr>
          <a:xfrm>
            <a:off x="1250051" y="86902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40872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6" name="Tekstvak 5">
            <a:extLst>
              <a:ext uri="{FF2B5EF4-FFF2-40B4-BE49-F238E27FC236}">
                <a16:creationId xmlns:a16="http://schemas.microsoft.com/office/drawing/2014/main" id="{F59C797F-BD53-E940-0939-68206105DED7}"/>
              </a:ext>
            </a:extLst>
          </p:cNvPr>
          <p:cNvSpPr txBox="1"/>
          <p:nvPr userDrawn="1"/>
        </p:nvSpPr>
        <p:spPr>
          <a:xfrm>
            <a:off x="961282" y="895555"/>
            <a:ext cx="4982975" cy="4970560"/>
          </a:xfrm>
          <a:prstGeom prst="rect">
            <a:avLst/>
          </a:prstGeom>
          <a:solidFill>
            <a:schemeClr val="bg1">
              <a:alpha val="85000"/>
            </a:schemeClr>
          </a:solidFill>
        </p:spPr>
        <p:txBody>
          <a:bodyPr wrap="square" lIns="432000" tIns="360000" rIns="360000" bIns="360000" rtlCol="0" anchor="t">
            <a:noAutofit/>
          </a:bodyPr>
          <a:lstStyle/>
          <a:p>
            <a:pPr algn="l"/>
            <a:endParaRPr lang="nl-NL" sz="1600">
              <a:solidFill>
                <a:schemeClr val="tx2"/>
              </a:solidFill>
            </a:endParaRPr>
          </a:p>
        </p:txBody>
      </p:sp>
      <p:sp>
        <p:nvSpPr>
          <p:cNvPr id="7" name="Tijdelijke aanduiding voor tekst 3">
            <a:extLst>
              <a:ext uri="{FF2B5EF4-FFF2-40B4-BE49-F238E27FC236}">
                <a16:creationId xmlns:a16="http://schemas.microsoft.com/office/drawing/2014/main" id="{92972FE3-92A1-8BDF-A425-77AEA6909751}"/>
              </a:ext>
            </a:extLst>
          </p:cNvPr>
          <p:cNvSpPr>
            <a:spLocks noGrp="1"/>
          </p:cNvSpPr>
          <p:nvPr>
            <p:ph type="body" sz="quarter" idx="28"/>
          </p:nvPr>
        </p:nvSpPr>
        <p:spPr>
          <a:xfrm>
            <a:off x="9857713" y="5708406"/>
            <a:ext cx="1891560" cy="800661"/>
          </a:xfrm>
          <a:prstGeom prst="rect">
            <a:avLst/>
          </a:prstGeom>
          <a:blipFill>
            <a:blip r:embed="rId2"/>
            <a:srcRect/>
            <a:stretch>
              <a:fillRect l="9766" r="9766"/>
            </a:stretch>
          </a:blipFill>
        </p:spPr>
        <p:txBody>
          <a:bodyPr/>
          <a:lstStyle>
            <a:lvl1pPr marL="0" indent="0">
              <a:buNone/>
              <a:defRPr sz="100"/>
            </a:lvl1pPr>
          </a:lstStyle>
          <a:p>
            <a:pPr lvl="0"/>
            <a:r>
              <a:rPr lang="nl-NL"/>
              <a:t>Klikken om de tekststijl van het model te bewerken</a:t>
            </a:r>
          </a:p>
        </p:txBody>
      </p:sp>
      <p:sp>
        <p:nvSpPr>
          <p:cNvPr id="8" name="Tijdelijke aanduiding voor tekst 10">
            <a:extLst>
              <a:ext uri="{FF2B5EF4-FFF2-40B4-BE49-F238E27FC236}">
                <a16:creationId xmlns:a16="http://schemas.microsoft.com/office/drawing/2014/main" id="{E85D4E6C-D25B-9430-2B81-F54F38E6CF92}"/>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9" name="Tijdelijke aanduiding voor datum 5">
            <a:extLst>
              <a:ext uri="{FF2B5EF4-FFF2-40B4-BE49-F238E27FC236}">
                <a16:creationId xmlns:a16="http://schemas.microsoft.com/office/drawing/2014/main" id="{A3586427-E7A6-2185-640F-9C056D5E695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11" name="Tijdelijke aanduiding voor datum 5">
            <a:extLst>
              <a:ext uri="{FF2B5EF4-FFF2-40B4-BE49-F238E27FC236}">
                <a16:creationId xmlns:a16="http://schemas.microsoft.com/office/drawing/2014/main" id="{C2E7DC4B-B9E2-1D9D-DFB4-DB214F40FE89}"/>
              </a:ext>
            </a:extLst>
          </p:cNvPr>
          <p:cNvSpPr txBox="1">
            <a:spLocks noGrp="1" noRot="1" noMove="1" noResize="1" noEditPoints="1" noAdjustHandles="1" noChangeArrowheads="1" noChangeShapeType="1"/>
          </p:cNvSpPr>
          <p:nvPr userDrawn="1"/>
        </p:nvSpPr>
        <p:spPr>
          <a:xfrm>
            <a:off x="1266092" y="157040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280137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blad - groen">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0"/>
            <a:ext cx="12193201" cy="5425440"/>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467A7C">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spTree>
    <p:extLst>
      <p:ext uri="{BB962C8B-B14F-4D97-AF65-F5344CB8AC3E}">
        <p14:creationId xmlns:p14="http://schemas.microsoft.com/office/powerpoint/2010/main" val="83177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blad - grij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1"/>
            <a:ext cx="12193201" cy="5413247"/>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73797D">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spTree>
    <p:extLst>
      <p:ext uri="{BB962C8B-B14F-4D97-AF65-F5344CB8AC3E}">
        <p14:creationId xmlns:p14="http://schemas.microsoft.com/office/powerpoint/2010/main" val="23569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ekst - 1 kolom">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720000" y="1865376"/>
            <a:ext cx="10758735" cy="3916112"/>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41984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kst - 2 kolommen">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DFC6CDD-8777-3640-ACC0-FC65A3FE582A}"/>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8" name="Tijdelijke aanduiding voor tekst 14">
            <a:extLst>
              <a:ext uri="{FF2B5EF4-FFF2-40B4-BE49-F238E27FC236}">
                <a16:creationId xmlns:a16="http://schemas.microsoft.com/office/drawing/2014/main" id="{6EE6477A-0366-2742-B542-7430191BCB17}"/>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9" name="Tijdelijke aanduiding voor verticale tekst 2">
            <a:extLst>
              <a:ext uri="{FF2B5EF4-FFF2-40B4-BE49-F238E27FC236}">
                <a16:creationId xmlns:a16="http://schemas.microsoft.com/office/drawing/2014/main" id="{9C508AC7-85B4-DB4C-BFDF-CE7848B5E35F}"/>
              </a:ext>
            </a:extLst>
          </p:cNvPr>
          <p:cNvSpPr>
            <a:spLocks noGrp="1"/>
          </p:cNvSpPr>
          <p:nvPr>
            <p:ph type="body" orient="vert" idx="1" hasCustomPrompt="1"/>
          </p:nvPr>
        </p:nvSpPr>
        <p:spPr>
          <a:xfrm>
            <a:off x="720000" y="1865376"/>
            <a:ext cx="10758735" cy="3916112"/>
          </a:xfrm>
          <a:prstGeom prst="rect">
            <a:avLst/>
          </a:prstGeom>
        </p:spPr>
        <p:txBody>
          <a:bodyPr vert="horz" numCol="2" spcCol="46800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Tree>
    <p:extLst>
      <p:ext uri="{BB962C8B-B14F-4D97-AF65-F5344CB8AC3E}">
        <p14:creationId xmlns:p14="http://schemas.microsoft.com/office/powerpoint/2010/main" val="1494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ekst links - afbeelding recht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1865376"/>
            <a:ext cx="5058499" cy="3803904"/>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37558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ekst rechts - afbeelding link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741266" y="1865375"/>
            <a:ext cx="5205413" cy="3916299"/>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9" name="Titel 1">
            <a:extLst>
              <a:ext uri="{FF2B5EF4-FFF2-40B4-BE49-F238E27FC236}">
                <a16:creationId xmlns:a16="http://schemas.microsoft.com/office/drawing/2014/main" id="{B5244180-DD62-1042-AB3D-3BAE080993BC}"/>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685D0B3-4C6F-EB44-93C4-C241374EEC00}"/>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14" name="Tijdelijke aanduiding voor verticale tekst 2">
            <a:extLst>
              <a:ext uri="{FF2B5EF4-FFF2-40B4-BE49-F238E27FC236}">
                <a16:creationId xmlns:a16="http://schemas.microsoft.com/office/drawing/2014/main" id="{A92B0DDA-DFC2-334D-853E-1D09D6064236}"/>
              </a:ext>
            </a:extLst>
          </p:cNvPr>
          <p:cNvSpPr>
            <a:spLocks noGrp="1"/>
          </p:cNvSpPr>
          <p:nvPr>
            <p:ph type="body" orient="vert" idx="16" hasCustomPrompt="1"/>
          </p:nvPr>
        </p:nvSpPr>
        <p:spPr>
          <a:xfrm>
            <a:off x="6266589" y="1865375"/>
            <a:ext cx="5376000" cy="391611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Tree>
    <p:extLst>
      <p:ext uri="{BB962C8B-B14F-4D97-AF65-F5344CB8AC3E}">
        <p14:creationId xmlns:p14="http://schemas.microsoft.com/office/powerpoint/2010/main" val="3439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ekst links - afbeelding halve pagina">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0"/>
            <a:ext cx="5778500" cy="6858000"/>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1" y="498852"/>
            <a:ext cx="5376000"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1" y="1076511"/>
            <a:ext cx="5376000"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24635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Foto met tekstvak - logo wit">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5" name="Tijdelijke aanduiding voor tekst 4">
            <a:extLst>
              <a:ext uri="{FF2B5EF4-FFF2-40B4-BE49-F238E27FC236}">
                <a16:creationId xmlns:a16="http://schemas.microsoft.com/office/drawing/2014/main" id="{A7E5CF74-A323-8246-856B-C2898D9B005E}"/>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Tree>
    <p:extLst>
      <p:ext uri="{BB962C8B-B14F-4D97-AF65-F5344CB8AC3E}">
        <p14:creationId xmlns:p14="http://schemas.microsoft.com/office/powerpoint/2010/main" val="331168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blad - grij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1"/>
            <a:ext cx="12193201" cy="5413247"/>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73797D">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pic>
        <p:nvPicPr>
          <p:cNvPr id="7" name="Afbeelding 6">
            <a:extLst>
              <a:ext uri="{FF2B5EF4-FFF2-40B4-BE49-F238E27FC236}">
                <a16:creationId xmlns:a16="http://schemas.microsoft.com/office/drawing/2014/main" id="{36F4B6F6-BF17-3044-8ECD-00AB5E95C8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295" y="5884921"/>
            <a:ext cx="1578827" cy="863092"/>
          </a:xfrm>
          <a:prstGeom prst="rect">
            <a:avLst/>
          </a:prstGeom>
        </p:spPr>
      </p:pic>
    </p:spTree>
    <p:extLst>
      <p:ext uri="{BB962C8B-B14F-4D97-AF65-F5344CB8AC3E}">
        <p14:creationId xmlns:p14="http://schemas.microsoft.com/office/powerpoint/2010/main" val="100251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2" name="Tijdelijke aanduiding voor tekst 4">
            <a:extLst>
              <a:ext uri="{FF2B5EF4-FFF2-40B4-BE49-F238E27FC236}">
                <a16:creationId xmlns:a16="http://schemas.microsoft.com/office/drawing/2014/main" id="{B155458A-0DB8-9F46-EB8F-6D69E8710DDB}"/>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Tree>
    <p:extLst>
      <p:ext uri="{BB962C8B-B14F-4D97-AF65-F5344CB8AC3E}">
        <p14:creationId xmlns:p14="http://schemas.microsoft.com/office/powerpoint/2010/main" val="218646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Foto met tekstvak -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A6C892-F00C-C186-CC98-910606C67D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705"/>
          <a:stretch/>
        </p:blipFill>
        <p:spPr>
          <a:xfrm>
            <a:off x="0" y="0"/>
            <a:ext cx="12192000" cy="6858001"/>
          </a:xfrm>
          <a:prstGeom prst="rect">
            <a:avLst/>
          </a:prstGeom>
        </p:spPr>
      </p:pic>
      <p:sp>
        <p:nvSpPr>
          <p:cNvPr id="9" name="Tijdelijke aanduiding voor tekst 10">
            <a:extLst>
              <a:ext uri="{FF2B5EF4-FFF2-40B4-BE49-F238E27FC236}">
                <a16:creationId xmlns:a16="http://schemas.microsoft.com/office/drawing/2014/main" id="{588B962B-8DE8-FB13-CA85-BB038C4ADAD4}"/>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11" name="Tijdelijke aanduiding voor datum 5">
            <a:extLst>
              <a:ext uri="{FF2B5EF4-FFF2-40B4-BE49-F238E27FC236}">
                <a16:creationId xmlns:a16="http://schemas.microsoft.com/office/drawing/2014/main" id="{E4092105-18EA-4453-5368-0D3CC31EB6A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7" name="Tijdelijke aanduiding voor datum 5">
            <a:extLst>
              <a:ext uri="{FF2B5EF4-FFF2-40B4-BE49-F238E27FC236}">
                <a16:creationId xmlns:a16="http://schemas.microsoft.com/office/drawing/2014/main" id="{1953C901-B718-639E-6D01-25FA5A0AC5E0}"/>
              </a:ext>
            </a:extLst>
          </p:cNvPr>
          <p:cNvSpPr txBox="1">
            <a:spLocks/>
          </p:cNvSpPr>
          <p:nvPr userDrawn="1"/>
        </p:nvSpPr>
        <p:spPr>
          <a:xfrm>
            <a:off x="1250051" y="86902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24975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6" name="Tekstvak 5">
            <a:extLst>
              <a:ext uri="{FF2B5EF4-FFF2-40B4-BE49-F238E27FC236}">
                <a16:creationId xmlns:a16="http://schemas.microsoft.com/office/drawing/2014/main" id="{F59C797F-BD53-E940-0939-68206105DED7}"/>
              </a:ext>
            </a:extLst>
          </p:cNvPr>
          <p:cNvSpPr txBox="1"/>
          <p:nvPr userDrawn="1"/>
        </p:nvSpPr>
        <p:spPr>
          <a:xfrm>
            <a:off x="961282" y="895555"/>
            <a:ext cx="4982975" cy="4970560"/>
          </a:xfrm>
          <a:prstGeom prst="rect">
            <a:avLst/>
          </a:prstGeom>
          <a:solidFill>
            <a:schemeClr val="bg1">
              <a:alpha val="85000"/>
            </a:schemeClr>
          </a:solidFill>
        </p:spPr>
        <p:txBody>
          <a:bodyPr wrap="square" lIns="432000" tIns="360000" rIns="360000" bIns="360000" rtlCol="0" anchor="t">
            <a:noAutofit/>
          </a:bodyPr>
          <a:lstStyle/>
          <a:p>
            <a:pPr algn="l"/>
            <a:endParaRPr lang="nl-NL" sz="1600">
              <a:solidFill>
                <a:schemeClr val="tx2"/>
              </a:solidFill>
            </a:endParaRPr>
          </a:p>
        </p:txBody>
      </p:sp>
      <p:sp>
        <p:nvSpPr>
          <p:cNvPr id="8" name="Tijdelijke aanduiding voor tekst 10">
            <a:extLst>
              <a:ext uri="{FF2B5EF4-FFF2-40B4-BE49-F238E27FC236}">
                <a16:creationId xmlns:a16="http://schemas.microsoft.com/office/drawing/2014/main" id="{E85D4E6C-D25B-9430-2B81-F54F38E6CF92}"/>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9" name="Tijdelijke aanduiding voor datum 5">
            <a:extLst>
              <a:ext uri="{FF2B5EF4-FFF2-40B4-BE49-F238E27FC236}">
                <a16:creationId xmlns:a16="http://schemas.microsoft.com/office/drawing/2014/main" id="{A3586427-E7A6-2185-640F-9C056D5E695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11" name="Tijdelijke aanduiding voor datum 5">
            <a:extLst>
              <a:ext uri="{FF2B5EF4-FFF2-40B4-BE49-F238E27FC236}">
                <a16:creationId xmlns:a16="http://schemas.microsoft.com/office/drawing/2014/main" id="{C2E7DC4B-B9E2-1D9D-DFB4-DB214F40FE89}"/>
              </a:ext>
            </a:extLst>
          </p:cNvPr>
          <p:cNvSpPr txBox="1">
            <a:spLocks noGrp="1" noRot="1" noMove="1" noResize="1" noEditPoints="1" noAdjustHandles="1" noChangeArrowheads="1" noChangeShapeType="1"/>
          </p:cNvSpPr>
          <p:nvPr userDrawn="1"/>
        </p:nvSpPr>
        <p:spPr>
          <a:xfrm>
            <a:off x="1266092" y="157040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18958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ekst - 1 kolom">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720000" y="1865376"/>
            <a:ext cx="10758735" cy="3916112"/>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pic>
        <p:nvPicPr>
          <p:cNvPr id="6" name="Afbeelding 5">
            <a:extLst>
              <a:ext uri="{FF2B5EF4-FFF2-40B4-BE49-F238E27FC236}">
                <a16:creationId xmlns:a16="http://schemas.microsoft.com/office/drawing/2014/main" id="{E4C09299-B804-45FA-6BED-75AB818C30B2}"/>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dianummer 1">
            <a:extLst>
              <a:ext uri="{FF2B5EF4-FFF2-40B4-BE49-F238E27FC236}">
                <a16:creationId xmlns:a16="http://schemas.microsoft.com/office/drawing/2014/main" id="{C3227D5D-3332-B0D0-9830-E7193C52AB66}"/>
              </a:ext>
            </a:extLst>
          </p:cNvPr>
          <p:cNvSpPr>
            <a:spLocks noGrp="1"/>
          </p:cNvSpPr>
          <p:nvPr>
            <p:ph type="sldNum" sz="quarter" idx="15"/>
          </p:nvPr>
        </p:nvSpPr>
        <p:spPr/>
        <p:txBody>
          <a:bodyPr/>
          <a:lstStyle/>
          <a:p>
            <a:fld id="{49200DF9-5BD9-4DAA-9A0E-3FE088BB07B7}" type="slidenum">
              <a:rPr lang="nl-NL" smtClean="0"/>
              <a:t>‹nr.›</a:t>
            </a:fld>
            <a:endParaRPr lang="nl-NL"/>
          </a:p>
        </p:txBody>
      </p:sp>
    </p:spTree>
    <p:extLst>
      <p:ext uri="{BB962C8B-B14F-4D97-AF65-F5344CB8AC3E}">
        <p14:creationId xmlns:p14="http://schemas.microsoft.com/office/powerpoint/2010/main" val="181246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kst - 2 kolommen">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DFC6CDD-8777-3640-ACC0-FC65A3FE582A}"/>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8" name="Tijdelijke aanduiding voor tekst 14">
            <a:extLst>
              <a:ext uri="{FF2B5EF4-FFF2-40B4-BE49-F238E27FC236}">
                <a16:creationId xmlns:a16="http://schemas.microsoft.com/office/drawing/2014/main" id="{6EE6477A-0366-2742-B542-7430191BCB17}"/>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9" name="Tijdelijke aanduiding voor verticale tekst 2">
            <a:extLst>
              <a:ext uri="{FF2B5EF4-FFF2-40B4-BE49-F238E27FC236}">
                <a16:creationId xmlns:a16="http://schemas.microsoft.com/office/drawing/2014/main" id="{9C508AC7-85B4-DB4C-BFDF-CE7848B5E35F}"/>
              </a:ext>
            </a:extLst>
          </p:cNvPr>
          <p:cNvSpPr>
            <a:spLocks noGrp="1"/>
          </p:cNvSpPr>
          <p:nvPr>
            <p:ph type="body" orient="vert" idx="1" hasCustomPrompt="1"/>
          </p:nvPr>
        </p:nvSpPr>
        <p:spPr>
          <a:xfrm>
            <a:off x="720000" y="1865376"/>
            <a:ext cx="10758735" cy="3916112"/>
          </a:xfrm>
          <a:prstGeom prst="rect">
            <a:avLst/>
          </a:prstGeom>
        </p:spPr>
        <p:txBody>
          <a:bodyPr vert="horz" numCol="2" spcCol="46800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pic>
        <p:nvPicPr>
          <p:cNvPr id="10" name="Afbeelding 9">
            <a:extLst>
              <a:ext uri="{FF2B5EF4-FFF2-40B4-BE49-F238E27FC236}">
                <a16:creationId xmlns:a16="http://schemas.microsoft.com/office/drawing/2014/main" id="{8C78688C-347C-0955-0AEA-D2706DEF6915}"/>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dianummer 1">
            <a:extLst>
              <a:ext uri="{FF2B5EF4-FFF2-40B4-BE49-F238E27FC236}">
                <a16:creationId xmlns:a16="http://schemas.microsoft.com/office/drawing/2014/main" id="{234F4544-4463-A78D-4A43-BFA902E448EF}"/>
              </a:ext>
            </a:extLst>
          </p:cNvPr>
          <p:cNvSpPr>
            <a:spLocks noGrp="1"/>
          </p:cNvSpPr>
          <p:nvPr>
            <p:ph type="sldNum" sz="quarter" idx="15"/>
          </p:nvPr>
        </p:nvSpPr>
        <p:spPr/>
        <p:txBody>
          <a:bodyPr/>
          <a:lstStyle/>
          <a:p>
            <a:fld id="{49200DF9-5BD9-4DAA-9A0E-3FE088BB07B7}" type="slidenum">
              <a:rPr lang="nl-NL" smtClean="0"/>
              <a:pPr/>
              <a:t>‹nr.›</a:t>
            </a:fld>
            <a:endParaRPr lang="nl-NL"/>
          </a:p>
        </p:txBody>
      </p:sp>
    </p:spTree>
    <p:extLst>
      <p:ext uri="{BB962C8B-B14F-4D97-AF65-F5344CB8AC3E}">
        <p14:creationId xmlns:p14="http://schemas.microsoft.com/office/powerpoint/2010/main" val="28293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kst links - afbeelding recht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1865376"/>
            <a:ext cx="5058499" cy="3803904"/>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pic>
        <p:nvPicPr>
          <p:cNvPr id="10" name="Afbeelding 9">
            <a:extLst>
              <a:ext uri="{FF2B5EF4-FFF2-40B4-BE49-F238E27FC236}">
                <a16:creationId xmlns:a16="http://schemas.microsoft.com/office/drawing/2014/main" id="{2B6FBE87-F56C-6DA1-ACC9-DF60C2572EDB}"/>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dianummer 1">
            <a:extLst>
              <a:ext uri="{FF2B5EF4-FFF2-40B4-BE49-F238E27FC236}">
                <a16:creationId xmlns:a16="http://schemas.microsoft.com/office/drawing/2014/main" id="{39CEFFAF-9482-F3A5-75DE-766A07EED738}"/>
              </a:ext>
            </a:extLst>
          </p:cNvPr>
          <p:cNvSpPr>
            <a:spLocks noGrp="1"/>
          </p:cNvSpPr>
          <p:nvPr>
            <p:ph type="sldNum" sz="quarter" idx="17"/>
          </p:nvPr>
        </p:nvSpPr>
        <p:spPr/>
        <p:txBody>
          <a:bodyPr/>
          <a:lstStyle/>
          <a:p>
            <a:fld id="{49200DF9-5BD9-4DAA-9A0E-3FE088BB07B7}" type="slidenum">
              <a:rPr lang="nl-NL" smtClean="0"/>
              <a:pPr/>
              <a:t>‹nr.›</a:t>
            </a:fld>
            <a:endParaRPr lang="nl-NL"/>
          </a:p>
        </p:txBody>
      </p:sp>
    </p:spTree>
    <p:extLst>
      <p:ext uri="{BB962C8B-B14F-4D97-AF65-F5344CB8AC3E}">
        <p14:creationId xmlns:p14="http://schemas.microsoft.com/office/powerpoint/2010/main" val="415693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kst rechts - afbeelding link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741266" y="1865375"/>
            <a:ext cx="5205413" cy="3916299"/>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9" name="Titel 1">
            <a:extLst>
              <a:ext uri="{FF2B5EF4-FFF2-40B4-BE49-F238E27FC236}">
                <a16:creationId xmlns:a16="http://schemas.microsoft.com/office/drawing/2014/main" id="{B5244180-DD62-1042-AB3D-3BAE080993BC}"/>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685D0B3-4C6F-EB44-93C4-C241374EEC00}"/>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14" name="Tijdelijke aanduiding voor verticale tekst 2">
            <a:extLst>
              <a:ext uri="{FF2B5EF4-FFF2-40B4-BE49-F238E27FC236}">
                <a16:creationId xmlns:a16="http://schemas.microsoft.com/office/drawing/2014/main" id="{A92B0DDA-DFC2-334D-853E-1D09D6064236}"/>
              </a:ext>
            </a:extLst>
          </p:cNvPr>
          <p:cNvSpPr>
            <a:spLocks noGrp="1"/>
          </p:cNvSpPr>
          <p:nvPr>
            <p:ph type="body" orient="vert" idx="16" hasCustomPrompt="1"/>
          </p:nvPr>
        </p:nvSpPr>
        <p:spPr>
          <a:xfrm>
            <a:off x="6266589" y="1865375"/>
            <a:ext cx="5376000" cy="391611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pic>
        <p:nvPicPr>
          <p:cNvPr id="11" name="Afbeelding 10">
            <a:extLst>
              <a:ext uri="{FF2B5EF4-FFF2-40B4-BE49-F238E27FC236}">
                <a16:creationId xmlns:a16="http://schemas.microsoft.com/office/drawing/2014/main" id="{3DDBF5F9-059F-557A-9683-1591295DD297}"/>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dianummer 1">
            <a:extLst>
              <a:ext uri="{FF2B5EF4-FFF2-40B4-BE49-F238E27FC236}">
                <a16:creationId xmlns:a16="http://schemas.microsoft.com/office/drawing/2014/main" id="{1A2D8B00-92DA-C341-A3FD-F9DE49EFA818}"/>
              </a:ext>
            </a:extLst>
          </p:cNvPr>
          <p:cNvSpPr>
            <a:spLocks noGrp="1"/>
          </p:cNvSpPr>
          <p:nvPr>
            <p:ph type="sldNum" sz="quarter" idx="17"/>
          </p:nvPr>
        </p:nvSpPr>
        <p:spPr/>
        <p:txBody>
          <a:bodyPr/>
          <a:lstStyle/>
          <a:p>
            <a:fld id="{49200DF9-5BD9-4DAA-9A0E-3FE088BB07B7}" type="slidenum">
              <a:rPr lang="nl-NL" smtClean="0"/>
              <a:pPr/>
              <a:t>‹nr.›</a:t>
            </a:fld>
            <a:endParaRPr lang="nl-NL"/>
          </a:p>
        </p:txBody>
      </p:sp>
    </p:spTree>
    <p:extLst>
      <p:ext uri="{BB962C8B-B14F-4D97-AF65-F5344CB8AC3E}">
        <p14:creationId xmlns:p14="http://schemas.microsoft.com/office/powerpoint/2010/main" val="17178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kst links - afbeelding halve pagina">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0"/>
            <a:ext cx="5778500" cy="6858000"/>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542925" indent="-36195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542925" indent="-36195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1" y="498852"/>
            <a:ext cx="5376000"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1" y="1076511"/>
            <a:ext cx="5376000"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2" name="Tijdelijke aanduiding voor dianummer 1">
            <a:extLst>
              <a:ext uri="{FF2B5EF4-FFF2-40B4-BE49-F238E27FC236}">
                <a16:creationId xmlns:a16="http://schemas.microsoft.com/office/drawing/2014/main" id="{66EC99F5-5A6D-28B2-CECB-7D0393B986EF}"/>
              </a:ext>
            </a:extLst>
          </p:cNvPr>
          <p:cNvSpPr>
            <a:spLocks noGrp="1"/>
          </p:cNvSpPr>
          <p:nvPr>
            <p:ph type="sldNum" sz="quarter" idx="17"/>
          </p:nvPr>
        </p:nvSpPr>
        <p:spPr/>
        <p:txBody>
          <a:bodyPr/>
          <a:lstStyle/>
          <a:p>
            <a:fld id="{49200DF9-5BD9-4DAA-9A0E-3FE088BB07B7}" type="slidenum">
              <a:rPr lang="nl-NL" smtClean="0"/>
              <a:pPr/>
              <a:t>‹nr.›</a:t>
            </a:fld>
            <a:endParaRPr lang="nl-NL"/>
          </a:p>
        </p:txBody>
      </p:sp>
    </p:spTree>
    <p:extLst>
      <p:ext uri="{BB962C8B-B14F-4D97-AF65-F5344CB8AC3E}">
        <p14:creationId xmlns:p14="http://schemas.microsoft.com/office/powerpoint/2010/main" val="33742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oto met tekstvak - logo wit">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pic>
        <p:nvPicPr>
          <p:cNvPr id="6" name="Afbeelding 5">
            <a:extLst>
              <a:ext uri="{FF2B5EF4-FFF2-40B4-BE49-F238E27FC236}">
                <a16:creationId xmlns:a16="http://schemas.microsoft.com/office/drawing/2014/main" id="{8A5149A1-1A1A-01E5-7DBD-5F8FE94DB379}"/>
              </a:ext>
            </a:extLst>
          </p:cNvPr>
          <p:cNvPicPr/>
          <p:nvPr userDrawn="1"/>
        </p:nvPicPr>
        <p:blipFill>
          <a:blip r:embed="rId2">
            <a:extLst>
              <a:ext uri="{28A0092B-C50C-407E-A947-70E740481C1C}">
                <a14:useLocalDpi xmlns:a14="http://schemas.microsoft.com/office/drawing/2010/main" val="0"/>
              </a:ext>
            </a:extLst>
          </a:blip>
          <a:srcRect/>
          <a:stretch/>
        </p:blipFill>
        <p:spPr>
          <a:xfrm>
            <a:off x="11019600" y="558000"/>
            <a:ext cx="460800" cy="460800"/>
          </a:xfrm>
          <a:prstGeom prst="rect">
            <a:avLst/>
          </a:prstGeom>
        </p:spPr>
      </p:pic>
      <p:sp>
        <p:nvSpPr>
          <p:cNvPr id="2" name="Tijdelijke aanduiding voor tekst 4">
            <a:extLst>
              <a:ext uri="{FF2B5EF4-FFF2-40B4-BE49-F238E27FC236}">
                <a16:creationId xmlns:a16="http://schemas.microsoft.com/office/drawing/2014/main" id="{740F5F04-C1FB-940F-6E44-FF21813DEC17}"/>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
        <p:nvSpPr>
          <p:cNvPr id="3" name="Tijdelijke aanduiding voor dianummer 2">
            <a:extLst>
              <a:ext uri="{FF2B5EF4-FFF2-40B4-BE49-F238E27FC236}">
                <a16:creationId xmlns:a16="http://schemas.microsoft.com/office/drawing/2014/main" id="{E88AA0A2-80F2-BA27-82C3-71BE8940C473}"/>
              </a:ext>
            </a:extLst>
          </p:cNvPr>
          <p:cNvSpPr>
            <a:spLocks noGrp="1"/>
          </p:cNvSpPr>
          <p:nvPr>
            <p:ph type="sldNum" sz="quarter" idx="45"/>
          </p:nvPr>
        </p:nvSpPr>
        <p:spPr/>
        <p:txBody>
          <a:bodyPr/>
          <a:lstStyle/>
          <a:p>
            <a:fld id="{49200DF9-5BD9-4DAA-9A0E-3FE088BB07B7}" type="slidenum">
              <a:rPr lang="nl-NL" smtClean="0"/>
              <a:pPr/>
              <a:t>‹nr.›</a:t>
            </a:fld>
            <a:endParaRPr lang="nl-NL"/>
          </a:p>
        </p:txBody>
      </p:sp>
    </p:spTree>
    <p:extLst>
      <p:ext uri="{BB962C8B-B14F-4D97-AF65-F5344CB8AC3E}">
        <p14:creationId xmlns:p14="http://schemas.microsoft.com/office/powerpoint/2010/main" val="6209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pic>
        <p:nvPicPr>
          <p:cNvPr id="6" name="Afbeelding 5">
            <a:extLst>
              <a:ext uri="{FF2B5EF4-FFF2-40B4-BE49-F238E27FC236}">
                <a16:creationId xmlns:a16="http://schemas.microsoft.com/office/drawing/2014/main" id="{E0A4B172-7899-8C84-07ED-E739C1FFE2F9}"/>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tekst 4">
            <a:extLst>
              <a:ext uri="{FF2B5EF4-FFF2-40B4-BE49-F238E27FC236}">
                <a16:creationId xmlns:a16="http://schemas.microsoft.com/office/drawing/2014/main" id="{23C48A16-0901-3493-8727-BCB89F7A6240}"/>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
        <p:nvSpPr>
          <p:cNvPr id="3" name="Tijdelijke aanduiding voor dianummer 2">
            <a:extLst>
              <a:ext uri="{FF2B5EF4-FFF2-40B4-BE49-F238E27FC236}">
                <a16:creationId xmlns:a16="http://schemas.microsoft.com/office/drawing/2014/main" id="{8047ACEB-9C05-7F6B-9AC6-5A2373E485C4}"/>
              </a:ext>
            </a:extLst>
          </p:cNvPr>
          <p:cNvSpPr>
            <a:spLocks noGrp="1"/>
          </p:cNvSpPr>
          <p:nvPr>
            <p:ph type="sldNum" sz="quarter" idx="45"/>
          </p:nvPr>
        </p:nvSpPr>
        <p:spPr/>
        <p:txBody>
          <a:bodyPr/>
          <a:lstStyle/>
          <a:p>
            <a:fld id="{49200DF9-5BD9-4DAA-9A0E-3FE088BB07B7}" type="slidenum">
              <a:rPr lang="nl-NL" smtClean="0"/>
              <a:pPr/>
              <a:t>‹nr.›</a:t>
            </a:fld>
            <a:endParaRPr lang="nl-NL"/>
          </a:p>
        </p:txBody>
      </p:sp>
    </p:spTree>
    <p:extLst>
      <p:ext uri="{BB962C8B-B14F-4D97-AF65-F5344CB8AC3E}">
        <p14:creationId xmlns:p14="http://schemas.microsoft.com/office/powerpoint/2010/main" val="2734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p:cNvSpPr>
          <p:nvPr>
            <p:ph type="title"/>
          </p:nvPr>
        </p:nvSpPr>
        <p:spPr>
          <a:xfrm>
            <a:off x="720000" y="500400"/>
            <a:ext cx="11214000" cy="449664"/>
          </a:xfrm>
          <a:prstGeom prst="rect">
            <a:avLst/>
          </a:prstGeom>
        </p:spPr>
        <p:txBody>
          <a:bodyPr vert="horz" lIns="0" tIns="0" rIns="0" bIns="0" rtlCol="0" anchor="t">
            <a:noAutofit/>
          </a:bodyPr>
          <a:lstStyle/>
          <a:p>
            <a:r>
              <a:rPr lang="nl-NL" noProof="0"/>
              <a:t>Klik en typ onderwerp</a:t>
            </a:r>
          </a:p>
        </p:txBody>
      </p:sp>
      <p:grpSp>
        <p:nvGrpSpPr>
          <p:cNvPr id="37" name="GRID" hidden="1"/>
          <p:cNvGrpSpPr/>
          <p:nvPr/>
        </p:nvGrpSpPr>
        <p:grpSpPr>
          <a:xfrm>
            <a:off x="0" y="0"/>
            <a:ext cx="12192002" cy="6858000"/>
            <a:chOff x="0" y="0"/>
            <a:chExt cx="12192002" cy="6858000"/>
          </a:xfrm>
        </p:grpSpPr>
        <p:sp>
          <p:nvSpPr>
            <p:cNvPr id="33" name="Rechthoek 32"/>
            <p:cNvSpPr/>
            <p:nvPr/>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4" name="Rechthoek 33"/>
            <p:cNvSpPr/>
            <p:nvPr/>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5" name="Rechthoek 34"/>
            <p:cNvSpPr/>
            <p:nvPr/>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6" name="Rechthoek 35"/>
            <p:cNvSpPr/>
            <p:nvPr/>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8" name="Rechthoek 37"/>
            <p:cNvSpPr/>
            <p:nvPr/>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3" name="Tijdelijke aanduiding voor tekst 2"/>
          <p:cNvSpPr>
            <a:spLocks noGrp="1"/>
          </p:cNvSpPr>
          <p:nvPr>
            <p:ph type="body" idx="1"/>
          </p:nvPr>
        </p:nvSpPr>
        <p:spPr>
          <a:xfrm>
            <a:off x="720000" y="1472878"/>
            <a:ext cx="11213361" cy="4320758"/>
          </a:xfrm>
          <a:prstGeom prst="rect">
            <a:avLst/>
          </a:prstGeom>
        </p:spPr>
        <p:txBody>
          <a:bodyPr vert="horz" lIns="0" tIns="0" rIns="0" bIns="0" rtlCol="0">
            <a:noAutofit/>
          </a:bodyPr>
          <a:lstStyle/>
          <a:p>
            <a:pPr lvl="0"/>
            <a:r>
              <a:rPr lang="nl-NL" noProof="0"/>
              <a:t>Platte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pijltje</a:t>
            </a:r>
          </a:p>
          <a:p>
            <a:pPr lvl="8"/>
            <a:r>
              <a:rPr lang="nl-NL" noProof="0"/>
              <a:t>grote kop</a:t>
            </a:r>
          </a:p>
        </p:txBody>
      </p:sp>
      <p:graphicFrame>
        <p:nvGraphicFramePr>
          <p:cNvPr id="13" name="Object 12" hidden="1">
            <a:extLst>
              <a:ext uri="{FF2B5EF4-FFF2-40B4-BE49-F238E27FC236}">
                <a16:creationId xmlns:a16="http://schemas.microsoft.com/office/drawing/2014/main" id="{D3099BCB-DBF3-4C44-B78A-FFFD2DB97042}"/>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3" name="Object 12" hidden="1">
                        <a:extLst>
                          <a:ext uri="{FF2B5EF4-FFF2-40B4-BE49-F238E27FC236}">
                            <a16:creationId xmlns:a16="http://schemas.microsoft.com/office/drawing/2014/main" id="{D3099BCB-DBF3-4C44-B78A-FFFD2DB970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pSp>
        <p:nvGrpSpPr>
          <p:cNvPr id="14" name="GRID" hidden="1">
            <a:extLst>
              <a:ext uri="{FF2B5EF4-FFF2-40B4-BE49-F238E27FC236}">
                <a16:creationId xmlns:a16="http://schemas.microsoft.com/office/drawing/2014/main" id="{ADCCF3CA-CFCA-564D-824E-21E268C6F3F1}"/>
              </a:ext>
            </a:extLst>
          </p:cNvPr>
          <p:cNvGrpSpPr/>
          <p:nvPr userDrawn="1"/>
        </p:nvGrpSpPr>
        <p:grpSpPr>
          <a:xfrm>
            <a:off x="0" y="0"/>
            <a:ext cx="12192002" cy="6858000"/>
            <a:chOff x="0" y="0"/>
            <a:chExt cx="12192002" cy="6858000"/>
          </a:xfrm>
        </p:grpSpPr>
        <p:sp>
          <p:nvSpPr>
            <p:cNvPr id="15" name="Rechthoek 14">
              <a:extLst>
                <a:ext uri="{FF2B5EF4-FFF2-40B4-BE49-F238E27FC236}">
                  <a16:creationId xmlns:a16="http://schemas.microsoft.com/office/drawing/2014/main" id="{2B05DCC5-1F39-D648-AA38-ABF7854AA0C5}"/>
                </a:ext>
              </a:extLst>
            </p:cNvPr>
            <p:cNvSpPr/>
            <p:nvPr userDrawn="1"/>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Rechthoek 15">
              <a:extLst>
                <a:ext uri="{FF2B5EF4-FFF2-40B4-BE49-F238E27FC236}">
                  <a16:creationId xmlns:a16="http://schemas.microsoft.com/office/drawing/2014/main" id="{D8503F3B-7102-5B44-B3C8-304D5DB6A4CA}"/>
                </a:ext>
              </a:extLst>
            </p:cNvPr>
            <p:cNvSpPr/>
            <p:nvPr userDrawn="1"/>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Rechthoek 16">
              <a:extLst>
                <a:ext uri="{FF2B5EF4-FFF2-40B4-BE49-F238E27FC236}">
                  <a16:creationId xmlns:a16="http://schemas.microsoft.com/office/drawing/2014/main" id="{F0F279CC-3FB4-0A4A-B9A0-6A3A9F7B5D3A}"/>
                </a:ext>
              </a:extLst>
            </p:cNvPr>
            <p:cNvSpPr/>
            <p:nvPr userDrawn="1"/>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 name="Rechthoek 17">
              <a:extLst>
                <a:ext uri="{FF2B5EF4-FFF2-40B4-BE49-F238E27FC236}">
                  <a16:creationId xmlns:a16="http://schemas.microsoft.com/office/drawing/2014/main" id="{9CD61B0C-5ED4-8B41-8E0F-F0A5EE8C3B8E}"/>
                </a:ext>
              </a:extLst>
            </p:cNvPr>
            <p:cNvSpPr/>
            <p:nvPr userDrawn="1"/>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Rechthoek 18">
              <a:extLst>
                <a:ext uri="{FF2B5EF4-FFF2-40B4-BE49-F238E27FC236}">
                  <a16:creationId xmlns:a16="http://schemas.microsoft.com/office/drawing/2014/main" id="{4005017E-196D-7C49-9B96-427B4A9AF1D4}"/>
                </a:ext>
              </a:extLst>
            </p:cNvPr>
            <p:cNvSpPr/>
            <p:nvPr userDrawn="1"/>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5" name="Tijdelijke aanduiding voor dianummer 4">
            <a:extLst>
              <a:ext uri="{FF2B5EF4-FFF2-40B4-BE49-F238E27FC236}">
                <a16:creationId xmlns:a16="http://schemas.microsoft.com/office/drawing/2014/main" id="{1D5505B6-F3E3-FA57-7091-719E0966A893}"/>
              </a:ext>
            </a:extLst>
          </p:cNvPr>
          <p:cNvSpPr>
            <a:spLocks noGrp="1"/>
          </p:cNvSpPr>
          <p:nvPr>
            <p:ph type="sldNum" sz="quarter" idx="4"/>
          </p:nvPr>
        </p:nvSpPr>
        <p:spPr>
          <a:xfrm>
            <a:off x="720000" y="632386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200DF9-5BD9-4DAA-9A0E-3FE088BB07B7}" type="slidenum">
              <a:rPr lang="nl-NL" smtClean="0"/>
              <a:pPr/>
              <a:t>‹nr.›</a:t>
            </a:fld>
            <a:endParaRPr lang="nl-NL"/>
          </a:p>
        </p:txBody>
      </p:sp>
    </p:spTree>
    <p:extLst>
      <p:ext uri="{BB962C8B-B14F-4D97-AF65-F5344CB8AC3E}">
        <p14:creationId xmlns:p14="http://schemas.microsoft.com/office/powerpoint/2010/main" val="40137363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52" r:id="rId3"/>
    <p:sldLayoutId id="2147483753" r:id="rId4"/>
    <p:sldLayoutId id="2147483754" r:id="rId5"/>
    <p:sldLayoutId id="2147483755" r:id="rId6"/>
    <p:sldLayoutId id="2147483769" r:id="rId7"/>
    <p:sldLayoutId id="2147483756" r:id="rId8"/>
    <p:sldLayoutId id="2147483757" r:id="rId9"/>
    <p:sldLayoutId id="2147483770" r:id="rId10"/>
    <p:sldLayoutId id="2147483771" r:id="rId11"/>
  </p:sldLayoutIdLst>
  <p:hf hdr="0" ftr="0" dt="0"/>
  <p:txStyles>
    <p:titleStyle>
      <a:lvl1pPr algn="l" defTabSz="914400" rtl="0" eaLnBrk="1" latinLnBrk="0" hangingPunct="1">
        <a:lnSpc>
          <a:spcPct val="90000"/>
        </a:lnSpc>
        <a:spcBef>
          <a:spcPct val="0"/>
        </a:spcBef>
        <a:buNone/>
        <a:defRPr sz="3600" b="0" kern="1200">
          <a:solidFill>
            <a:srgbClr val="467A7C"/>
          </a:solidFill>
          <a:latin typeface="Ubuntu" panose="020B0504030602030204" pitchFamily="34" charset="0"/>
          <a:ea typeface="+mj-ea"/>
          <a:cs typeface="Calibri Light" panose="020F0302020204030204" pitchFamily="34" charset="0"/>
        </a:defRPr>
      </a:lvl1pPr>
    </p:titleStyle>
    <p:bodyStyle>
      <a:lvl1pPr marL="0" indent="0" algn="l" defTabSz="914400" rtl="0" eaLnBrk="1" latinLnBrk="0" hangingPunct="1">
        <a:lnSpc>
          <a:spcPct val="150000"/>
        </a:lnSpc>
        <a:spcBef>
          <a:spcPts val="0"/>
        </a:spcBef>
        <a:spcAft>
          <a:spcPts val="0"/>
        </a:spcAft>
        <a:buClr>
          <a:schemeClr val="accent1"/>
        </a:buClr>
        <a:buFontTx/>
        <a:buNone/>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50000"/>
        </a:lnSpc>
        <a:spcBef>
          <a:spcPts val="0"/>
        </a:spcBef>
        <a:spcAft>
          <a:spcPts val="600"/>
        </a:spcAft>
        <a:buClr>
          <a:schemeClr val="accent2"/>
        </a:buClr>
        <a:buFontTx/>
        <a:buNone/>
        <a:defRPr sz="2800" b="1" kern="1200">
          <a:solidFill>
            <a:srgbClr val="C4124D"/>
          </a:solidFill>
          <a:latin typeface="Calibri" panose="020F0502020204030204" pitchFamily="34" charset="0"/>
          <a:ea typeface="+mn-ea"/>
          <a:cs typeface="Calibri" panose="020F0502020204030204" pitchFamily="34" charset="0"/>
        </a:defRPr>
      </a:lvl2pPr>
      <a:lvl3pPr marL="360000" indent="-360000" algn="l" defTabSz="914400" rtl="0" eaLnBrk="1" latinLnBrk="0" hangingPunct="1">
        <a:lnSpc>
          <a:spcPct val="150000"/>
        </a:lnSpc>
        <a:spcBef>
          <a:spcPts val="0"/>
        </a:spcBef>
        <a:spcAft>
          <a:spcPts val="0"/>
        </a:spcAft>
        <a:buClr>
          <a:srgbClr val="467A7C"/>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20000" indent="-360000" algn="l" defTabSz="914400" rtl="0" eaLnBrk="1" latinLnBrk="0" hangingPunct="1">
        <a:lnSpc>
          <a:spcPct val="150000"/>
        </a:lnSpc>
        <a:spcBef>
          <a:spcPts val="0"/>
        </a:spcBef>
        <a:spcAft>
          <a:spcPts val="0"/>
        </a:spcAft>
        <a:buClr>
          <a:srgbClr val="8EBBB6"/>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360000" indent="-360000" algn="l" defTabSz="914400" rtl="0" eaLnBrk="1" latinLnBrk="0" hangingPunct="1">
        <a:lnSpc>
          <a:spcPct val="150000"/>
        </a:lnSpc>
        <a:spcBef>
          <a:spcPts val="0"/>
        </a:spcBef>
        <a:spcAft>
          <a:spcPts val="0"/>
        </a:spcAft>
        <a:buClr>
          <a:schemeClr val="tx1">
            <a:lumMod val="75000"/>
            <a:lumOff val="25000"/>
          </a:schemeClr>
        </a:buClr>
        <a:buFont typeface="+mj-lt"/>
        <a:buAutoNum type="arabicPeriod"/>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720000" indent="-360000" algn="l" defTabSz="914400" rtl="0" eaLnBrk="1" latinLnBrk="0" hangingPunct="1">
        <a:lnSpc>
          <a:spcPct val="150000"/>
        </a:lnSpc>
        <a:spcBef>
          <a:spcPts val="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50000"/>
        </a:lnSpc>
        <a:spcBef>
          <a:spcPts val="0"/>
        </a:spcBef>
        <a:spcAft>
          <a:spcPts val="0"/>
        </a:spcAft>
        <a:buClr>
          <a:schemeClr val="accent2"/>
        </a:buClr>
        <a:buFontTx/>
        <a:buNone/>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7pPr>
      <a:lvl8pPr marL="720000" indent="-360000" algn="l" defTabSz="914400" rtl="0" eaLnBrk="1" latinLnBrk="0" hangingPunct="1">
        <a:lnSpc>
          <a:spcPct val="150000"/>
        </a:lnSpc>
        <a:spcBef>
          <a:spcPts val="0"/>
        </a:spcBef>
        <a:spcAft>
          <a:spcPts val="0"/>
        </a:spcAft>
        <a:buClr>
          <a:schemeClr val="bg2"/>
        </a:buClr>
        <a:buSzPct val="90000"/>
        <a:buFont typeface="Wingdings" panose="05000000000000000000" pitchFamily="2" charset="2"/>
        <a:buChar char="à"/>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8pPr>
      <a:lvl9pPr marL="0" indent="0" algn="l" defTabSz="914400" rtl="0" eaLnBrk="1" latinLnBrk="0" hangingPunct="1">
        <a:lnSpc>
          <a:spcPct val="150000"/>
        </a:lnSpc>
        <a:spcBef>
          <a:spcPts val="0"/>
        </a:spcBef>
        <a:spcAft>
          <a:spcPts val="0"/>
        </a:spcAft>
        <a:buFont typeface="Arial" panose="020B0604020202020204" pitchFamily="34" charset="0"/>
        <a:buNone/>
        <a:defRPr sz="3600" kern="1200">
          <a:solidFill>
            <a:srgbClr val="467A7C"/>
          </a:solidFill>
          <a:latin typeface="Ubuntu" panose="020B0504030602030204" pitchFamily="34" charset="0"/>
          <a:ea typeface="+mn-ea"/>
          <a:cs typeface="Calibri Light" panose="020F0302020204030204"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p:cNvSpPr>
          <p:nvPr>
            <p:ph type="title"/>
          </p:nvPr>
        </p:nvSpPr>
        <p:spPr>
          <a:xfrm>
            <a:off x="720000" y="500400"/>
            <a:ext cx="11214000" cy="449664"/>
          </a:xfrm>
          <a:prstGeom prst="rect">
            <a:avLst/>
          </a:prstGeom>
        </p:spPr>
        <p:txBody>
          <a:bodyPr vert="horz" lIns="0" tIns="0" rIns="0" bIns="0" rtlCol="0" anchor="t">
            <a:noAutofit/>
          </a:bodyPr>
          <a:lstStyle/>
          <a:p>
            <a:r>
              <a:rPr lang="nl-NL" noProof="0"/>
              <a:t>Klik en typ onderwerp</a:t>
            </a:r>
          </a:p>
        </p:txBody>
      </p:sp>
      <p:grpSp>
        <p:nvGrpSpPr>
          <p:cNvPr id="37" name="GRID" hidden="1"/>
          <p:cNvGrpSpPr/>
          <p:nvPr/>
        </p:nvGrpSpPr>
        <p:grpSpPr>
          <a:xfrm>
            <a:off x="0" y="0"/>
            <a:ext cx="12192002" cy="6858000"/>
            <a:chOff x="0" y="0"/>
            <a:chExt cx="12192002" cy="6858000"/>
          </a:xfrm>
        </p:grpSpPr>
        <p:sp>
          <p:nvSpPr>
            <p:cNvPr id="33" name="Rechthoek 32"/>
            <p:cNvSpPr/>
            <p:nvPr/>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4" name="Rechthoek 33"/>
            <p:cNvSpPr/>
            <p:nvPr/>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5" name="Rechthoek 34"/>
            <p:cNvSpPr/>
            <p:nvPr/>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6" name="Rechthoek 35"/>
            <p:cNvSpPr/>
            <p:nvPr/>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8" name="Rechthoek 37"/>
            <p:cNvSpPr/>
            <p:nvPr/>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3" name="Tijdelijke aanduiding voor tekst 2"/>
          <p:cNvSpPr>
            <a:spLocks noGrp="1"/>
          </p:cNvSpPr>
          <p:nvPr>
            <p:ph type="body" idx="1"/>
          </p:nvPr>
        </p:nvSpPr>
        <p:spPr>
          <a:xfrm>
            <a:off x="720000" y="1467110"/>
            <a:ext cx="11213361" cy="4320758"/>
          </a:xfrm>
          <a:prstGeom prst="rect">
            <a:avLst/>
          </a:prstGeom>
        </p:spPr>
        <p:txBody>
          <a:bodyPr vert="horz" lIns="0" tIns="0" rIns="0" bIns="0" rtlCol="0">
            <a:noAutofit/>
          </a:bodyPr>
          <a:lstStyle/>
          <a:p>
            <a:pPr lvl="0"/>
            <a:r>
              <a:rPr lang="nl-NL" noProof="0"/>
              <a:t>Platte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pijltje</a:t>
            </a:r>
          </a:p>
          <a:p>
            <a:pPr lvl="8"/>
            <a:r>
              <a:rPr lang="nl-NL" noProof="0"/>
              <a:t>grote kop</a:t>
            </a:r>
          </a:p>
        </p:txBody>
      </p:sp>
      <p:sp>
        <p:nvSpPr>
          <p:cNvPr id="4" name="Tijdelijke aanduiding voor datum 3"/>
          <p:cNvSpPr>
            <a:spLocks noGrp="1"/>
          </p:cNvSpPr>
          <p:nvPr>
            <p:ph type="dt" sz="half" idx="2"/>
          </p:nvPr>
        </p:nvSpPr>
        <p:spPr>
          <a:xfrm>
            <a:off x="8940509" y="6192542"/>
            <a:ext cx="2743200" cy="226714"/>
          </a:xfrm>
          <a:prstGeom prst="rect">
            <a:avLst/>
          </a:prstGeom>
        </p:spPr>
        <p:txBody>
          <a:bodyPr vert="horz" lIns="0" tIns="0" rIns="0" bIns="0" rtlCol="0" anchor="ctr">
            <a:noAutofit/>
          </a:bodyPr>
          <a:lstStyle>
            <a:lvl1pPr algn="r">
              <a:defRPr sz="900">
                <a:solidFill>
                  <a:schemeClr val="bg2"/>
                </a:solidFill>
              </a:defRPr>
            </a:lvl1pPr>
          </a:lstStyle>
          <a:p>
            <a:endParaRPr lang="nl-NL"/>
          </a:p>
        </p:txBody>
      </p:sp>
      <p:graphicFrame>
        <p:nvGraphicFramePr>
          <p:cNvPr id="13" name="Object 12" hidden="1">
            <a:extLst>
              <a:ext uri="{FF2B5EF4-FFF2-40B4-BE49-F238E27FC236}">
                <a16:creationId xmlns:a16="http://schemas.microsoft.com/office/drawing/2014/main" id="{D3099BCB-DBF3-4C44-B78A-FFFD2DB97042}"/>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3" name="Object 12" hidden="1">
                        <a:extLst>
                          <a:ext uri="{FF2B5EF4-FFF2-40B4-BE49-F238E27FC236}">
                            <a16:creationId xmlns:a16="http://schemas.microsoft.com/office/drawing/2014/main" id="{D3099BCB-DBF3-4C44-B78A-FFFD2DB970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pSp>
        <p:nvGrpSpPr>
          <p:cNvPr id="14" name="GRID" hidden="1">
            <a:extLst>
              <a:ext uri="{FF2B5EF4-FFF2-40B4-BE49-F238E27FC236}">
                <a16:creationId xmlns:a16="http://schemas.microsoft.com/office/drawing/2014/main" id="{ADCCF3CA-CFCA-564D-824E-21E268C6F3F1}"/>
              </a:ext>
            </a:extLst>
          </p:cNvPr>
          <p:cNvGrpSpPr/>
          <p:nvPr userDrawn="1"/>
        </p:nvGrpSpPr>
        <p:grpSpPr>
          <a:xfrm>
            <a:off x="0" y="0"/>
            <a:ext cx="12192002" cy="6858000"/>
            <a:chOff x="0" y="0"/>
            <a:chExt cx="12192002" cy="6858000"/>
          </a:xfrm>
        </p:grpSpPr>
        <p:sp>
          <p:nvSpPr>
            <p:cNvPr id="15" name="Rechthoek 14">
              <a:extLst>
                <a:ext uri="{FF2B5EF4-FFF2-40B4-BE49-F238E27FC236}">
                  <a16:creationId xmlns:a16="http://schemas.microsoft.com/office/drawing/2014/main" id="{2B05DCC5-1F39-D648-AA38-ABF7854AA0C5}"/>
                </a:ext>
              </a:extLst>
            </p:cNvPr>
            <p:cNvSpPr/>
            <p:nvPr userDrawn="1"/>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Rechthoek 15">
              <a:extLst>
                <a:ext uri="{FF2B5EF4-FFF2-40B4-BE49-F238E27FC236}">
                  <a16:creationId xmlns:a16="http://schemas.microsoft.com/office/drawing/2014/main" id="{D8503F3B-7102-5B44-B3C8-304D5DB6A4CA}"/>
                </a:ext>
              </a:extLst>
            </p:cNvPr>
            <p:cNvSpPr/>
            <p:nvPr userDrawn="1"/>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Rechthoek 16">
              <a:extLst>
                <a:ext uri="{FF2B5EF4-FFF2-40B4-BE49-F238E27FC236}">
                  <a16:creationId xmlns:a16="http://schemas.microsoft.com/office/drawing/2014/main" id="{F0F279CC-3FB4-0A4A-B9A0-6A3A9F7B5D3A}"/>
                </a:ext>
              </a:extLst>
            </p:cNvPr>
            <p:cNvSpPr/>
            <p:nvPr userDrawn="1"/>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 name="Rechthoek 17">
              <a:extLst>
                <a:ext uri="{FF2B5EF4-FFF2-40B4-BE49-F238E27FC236}">
                  <a16:creationId xmlns:a16="http://schemas.microsoft.com/office/drawing/2014/main" id="{9CD61B0C-5ED4-8B41-8E0F-F0A5EE8C3B8E}"/>
                </a:ext>
              </a:extLst>
            </p:cNvPr>
            <p:cNvSpPr/>
            <p:nvPr userDrawn="1"/>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Rechthoek 18">
              <a:extLst>
                <a:ext uri="{FF2B5EF4-FFF2-40B4-BE49-F238E27FC236}">
                  <a16:creationId xmlns:a16="http://schemas.microsoft.com/office/drawing/2014/main" id="{4005017E-196D-7C49-9B96-427B4A9AF1D4}"/>
                </a:ext>
              </a:extLst>
            </p:cNvPr>
            <p:cNvSpPr/>
            <p:nvPr userDrawn="1"/>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Tree>
    <p:extLst>
      <p:ext uri="{BB962C8B-B14F-4D97-AF65-F5344CB8AC3E}">
        <p14:creationId xmlns:p14="http://schemas.microsoft.com/office/powerpoint/2010/main" val="11413225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3600" b="0" kern="1200">
          <a:solidFill>
            <a:srgbClr val="467A7C"/>
          </a:solidFill>
          <a:latin typeface="Ubuntu" panose="020B0504030602030204" pitchFamily="34" charset="0"/>
          <a:ea typeface="+mj-ea"/>
          <a:cs typeface="Calibri Light" panose="020F0302020204030204" pitchFamily="34" charset="0"/>
        </a:defRPr>
      </a:lvl1pPr>
    </p:titleStyle>
    <p:bodyStyle>
      <a:lvl1pPr marL="0" indent="0" algn="l" defTabSz="914400" rtl="0" eaLnBrk="1" latinLnBrk="0" hangingPunct="1">
        <a:lnSpc>
          <a:spcPct val="150000"/>
        </a:lnSpc>
        <a:spcBef>
          <a:spcPts val="0"/>
        </a:spcBef>
        <a:spcAft>
          <a:spcPts val="0"/>
        </a:spcAft>
        <a:buClr>
          <a:schemeClr val="accent1"/>
        </a:buClr>
        <a:buFontTx/>
        <a:buNone/>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50000"/>
        </a:lnSpc>
        <a:spcBef>
          <a:spcPts val="0"/>
        </a:spcBef>
        <a:spcAft>
          <a:spcPts val="600"/>
        </a:spcAft>
        <a:buClr>
          <a:schemeClr val="accent2"/>
        </a:buClr>
        <a:buFontTx/>
        <a:buNone/>
        <a:defRPr sz="2800" b="1" kern="1200">
          <a:solidFill>
            <a:srgbClr val="C4124D"/>
          </a:solidFill>
          <a:latin typeface="Calibri" panose="020F0502020204030204" pitchFamily="34" charset="0"/>
          <a:ea typeface="+mn-ea"/>
          <a:cs typeface="Calibri" panose="020F0502020204030204" pitchFamily="34" charset="0"/>
        </a:defRPr>
      </a:lvl2pPr>
      <a:lvl3pPr marL="360000" indent="-360000" algn="l" defTabSz="914400" rtl="0" eaLnBrk="1" latinLnBrk="0" hangingPunct="1">
        <a:lnSpc>
          <a:spcPct val="150000"/>
        </a:lnSpc>
        <a:spcBef>
          <a:spcPts val="0"/>
        </a:spcBef>
        <a:spcAft>
          <a:spcPts val="0"/>
        </a:spcAft>
        <a:buClr>
          <a:srgbClr val="467A7C"/>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20000" indent="-360000" algn="l" defTabSz="914400" rtl="0" eaLnBrk="1" latinLnBrk="0" hangingPunct="1">
        <a:lnSpc>
          <a:spcPct val="150000"/>
        </a:lnSpc>
        <a:spcBef>
          <a:spcPts val="0"/>
        </a:spcBef>
        <a:spcAft>
          <a:spcPts val="0"/>
        </a:spcAft>
        <a:buClr>
          <a:srgbClr val="8EBBB6"/>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360000" indent="-360000" algn="l" defTabSz="914400" rtl="0" eaLnBrk="1" latinLnBrk="0" hangingPunct="1">
        <a:lnSpc>
          <a:spcPct val="150000"/>
        </a:lnSpc>
        <a:spcBef>
          <a:spcPts val="0"/>
        </a:spcBef>
        <a:spcAft>
          <a:spcPts val="0"/>
        </a:spcAft>
        <a:buClr>
          <a:schemeClr val="tx1">
            <a:lumMod val="75000"/>
            <a:lumOff val="25000"/>
          </a:schemeClr>
        </a:buClr>
        <a:buFont typeface="+mj-lt"/>
        <a:buAutoNum type="arabicPeriod"/>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720000" indent="-360000" algn="l" defTabSz="914400" rtl="0" eaLnBrk="1" latinLnBrk="0" hangingPunct="1">
        <a:lnSpc>
          <a:spcPct val="150000"/>
        </a:lnSpc>
        <a:spcBef>
          <a:spcPts val="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50000"/>
        </a:lnSpc>
        <a:spcBef>
          <a:spcPts val="0"/>
        </a:spcBef>
        <a:spcAft>
          <a:spcPts val="0"/>
        </a:spcAft>
        <a:buClr>
          <a:schemeClr val="accent2"/>
        </a:buClr>
        <a:buFontTx/>
        <a:buNone/>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7pPr>
      <a:lvl8pPr marL="720000" indent="-360000" algn="l" defTabSz="914400" rtl="0" eaLnBrk="1" latinLnBrk="0" hangingPunct="1">
        <a:lnSpc>
          <a:spcPct val="150000"/>
        </a:lnSpc>
        <a:spcBef>
          <a:spcPts val="0"/>
        </a:spcBef>
        <a:spcAft>
          <a:spcPts val="0"/>
        </a:spcAft>
        <a:buClr>
          <a:schemeClr val="bg2"/>
        </a:buClr>
        <a:buSzPct val="90000"/>
        <a:buFont typeface="Wingdings" panose="05000000000000000000" pitchFamily="2" charset="2"/>
        <a:buChar char="à"/>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8pPr>
      <a:lvl9pPr marL="0" indent="0" algn="l" defTabSz="914400" rtl="0" eaLnBrk="1" latinLnBrk="0" hangingPunct="1">
        <a:lnSpc>
          <a:spcPct val="150000"/>
        </a:lnSpc>
        <a:spcBef>
          <a:spcPts val="0"/>
        </a:spcBef>
        <a:spcAft>
          <a:spcPts val="0"/>
        </a:spcAft>
        <a:buFont typeface="Arial" panose="020B0604020202020204" pitchFamily="34" charset="0"/>
        <a:buNone/>
        <a:defRPr sz="3600" kern="1200">
          <a:solidFill>
            <a:srgbClr val="467A7C"/>
          </a:solidFill>
          <a:latin typeface="Ubuntu" panose="020B0504030602030204" pitchFamily="34" charset="0"/>
          <a:ea typeface="+mn-ea"/>
          <a:cs typeface="Calibri Light" panose="020F0302020204030204"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E63D839-EE03-657E-9AE5-41B938132CF6}"/>
              </a:ext>
            </a:extLst>
          </p:cNvPr>
          <p:cNvPicPr>
            <a:picLocks noChangeAspect="1"/>
          </p:cNvPicPr>
          <p:nvPr/>
        </p:nvPicPr>
        <p:blipFill>
          <a:blip r:embed="rId3"/>
          <a:srcRect t="7301"/>
          <a:stretch/>
        </p:blipFill>
        <p:spPr>
          <a:xfrm>
            <a:off x="0" y="1146399"/>
            <a:ext cx="12193201" cy="4876449"/>
          </a:xfrm>
          <a:prstGeom prst="rect">
            <a:avLst/>
          </a:prstGeom>
          <a:noFill/>
        </p:spPr>
      </p:pic>
      <p:sp>
        <p:nvSpPr>
          <p:cNvPr id="7" name="Tijdelijke aanduiding voor tekst 6">
            <a:extLst>
              <a:ext uri="{FF2B5EF4-FFF2-40B4-BE49-F238E27FC236}">
                <a16:creationId xmlns:a16="http://schemas.microsoft.com/office/drawing/2014/main" id="{F21B9CAB-80A2-DB32-DE1E-A1EB7E220A4F}"/>
              </a:ext>
            </a:extLst>
          </p:cNvPr>
          <p:cNvSpPr>
            <a:spLocks noGrp="1"/>
          </p:cNvSpPr>
          <p:nvPr>
            <p:ph type="body" sz="quarter" idx="45"/>
          </p:nvPr>
        </p:nvSpPr>
        <p:spPr>
          <a:xfrm>
            <a:off x="0" y="0"/>
            <a:ext cx="12193588" cy="1146399"/>
          </a:xfrm>
        </p:spPr>
        <p:txBody>
          <a:bodyPr vert="horz" lIns="720000" tIns="288000" rIns="540000" bIns="360000" rtlCol="0">
            <a:normAutofit fontScale="77500" lnSpcReduction="20000"/>
          </a:bodyPr>
          <a:lstStyle/>
          <a:p>
            <a:pPr>
              <a:lnSpc>
                <a:spcPct val="160000"/>
              </a:lnSpc>
              <a:spcAft>
                <a:spcPts val="600"/>
              </a:spcAft>
            </a:pPr>
            <a:r>
              <a:rPr lang="nl-NL" sz="2400"/>
              <a:t>Onderzoek </a:t>
            </a:r>
            <a:r>
              <a:rPr lang="nl-NL" sz="2400" err="1"/>
              <a:t>governance</a:t>
            </a:r>
            <a:r>
              <a:rPr lang="nl-NL" sz="2400"/>
              <a:t> Nationaal Park Schiermonnikoog</a:t>
            </a:r>
          </a:p>
          <a:p>
            <a:pPr>
              <a:lnSpc>
                <a:spcPct val="160000"/>
              </a:lnSpc>
              <a:spcAft>
                <a:spcPts val="600"/>
              </a:spcAft>
            </a:pPr>
            <a:endParaRPr lang="nl-NL" sz="1200" b="0" kern="1200">
              <a:latin typeface="Ubuntu" panose="020B0504030602030204" pitchFamily="34" charset="0"/>
              <a:ea typeface="+mn-ea"/>
              <a:cs typeface="Calibri" panose="020F0502020204030204" pitchFamily="34" charset="0"/>
            </a:endParaRPr>
          </a:p>
        </p:txBody>
      </p:sp>
      <p:sp>
        <p:nvSpPr>
          <p:cNvPr id="6" name="Tijdelijke aanduiding voor tekst 5">
            <a:extLst>
              <a:ext uri="{FF2B5EF4-FFF2-40B4-BE49-F238E27FC236}">
                <a16:creationId xmlns:a16="http://schemas.microsoft.com/office/drawing/2014/main" id="{F97812D0-4A41-323D-B1FB-CFB1B76626B0}"/>
              </a:ext>
            </a:extLst>
          </p:cNvPr>
          <p:cNvSpPr>
            <a:spLocks noGrp="1"/>
          </p:cNvSpPr>
          <p:nvPr>
            <p:ph type="body" sz="quarter" idx="44"/>
          </p:nvPr>
        </p:nvSpPr>
        <p:spPr>
          <a:xfrm>
            <a:off x="708984" y="6172840"/>
            <a:ext cx="6268759" cy="524256"/>
          </a:xfrm>
        </p:spPr>
        <p:txBody>
          <a:bodyPr vert="horz" lIns="0" tIns="0" rIns="0" bIns="0" rtlCol="0">
            <a:normAutofit/>
          </a:bodyPr>
          <a:lstStyle/>
          <a:p>
            <a:pPr>
              <a:lnSpc>
                <a:spcPct val="140000"/>
              </a:lnSpc>
              <a:spcAft>
                <a:spcPts val="600"/>
              </a:spcAft>
            </a:pPr>
            <a:r>
              <a:rPr lang="nl-NL" sz="1400" b="0" kern="1200" dirty="0">
                <a:latin typeface="Calibri" panose="020F0502020204030204" pitchFamily="34" charset="0"/>
                <a:ea typeface="+mn-ea"/>
                <a:cs typeface="Calibri" panose="020F0502020204030204" pitchFamily="34" charset="0"/>
              </a:rPr>
              <a:t>Overlegorgaan 30 oktober 2025</a:t>
            </a:r>
          </a:p>
        </p:txBody>
      </p:sp>
      <p:sp>
        <p:nvSpPr>
          <p:cNvPr id="33" name="Tekstvak 32">
            <a:extLst>
              <a:ext uri="{FF2B5EF4-FFF2-40B4-BE49-F238E27FC236}">
                <a16:creationId xmlns:a16="http://schemas.microsoft.com/office/drawing/2014/main" id="{EAF012D4-2340-27CE-64FF-6BD1867F44A1}"/>
              </a:ext>
            </a:extLst>
          </p:cNvPr>
          <p:cNvSpPr txBox="1"/>
          <p:nvPr/>
        </p:nvSpPr>
        <p:spPr>
          <a:xfrm>
            <a:off x="10660114" y="10401"/>
            <a:ext cx="1531886" cy="771011"/>
          </a:xfrm>
          <a:prstGeom prst="rect">
            <a:avLst/>
          </a:prstGeom>
          <a:blipFill>
            <a:blip r:embed="rId4">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vert="horz" lIns="720000" tIns="288000" rIns="540000" bIns="360000" rtlCol="0">
            <a:normAutofit fontScale="25000" lnSpcReduction="20000"/>
          </a:bodyPr>
          <a:lstStyle/>
          <a:p>
            <a:pPr>
              <a:lnSpc>
                <a:spcPct val="140000"/>
              </a:lnSpc>
              <a:spcAft>
                <a:spcPts val="600"/>
              </a:spcAft>
              <a:buClr>
                <a:schemeClr val="accent1"/>
              </a:buClr>
            </a:pPr>
            <a:endParaRPr lang="nl-NL" sz="700" b="0" i="0" kern="1200">
              <a:solidFill>
                <a:schemeClr val="bg1"/>
              </a:solidFill>
              <a:latin typeface="Ubuntu" panose="020B0504030602030204" pitchFamily="34" charset="0"/>
              <a:ea typeface="+mn-ea"/>
              <a:cs typeface="Calibri" panose="020F0502020204030204" pitchFamily="34" charset="0"/>
            </a:endParaRPr>
          </a:p>
          <a:p>
            <a:pPr>
              <a:lnSpc>
                <a:spcPct val="140000"/>
              </a:lnSpc>
              <a:spcAft>
                <a:spcPts val="600"/>
              </a:spcAft>
              <a:buClr>
                <a:schemeClr val="accent1"/>
              </a:buClr>
            </a:pPr>
            <a:r>
              <a:rPr lang="nl-NL" sz="700" b="0" i="0" kern="1200">
                <a:solidFill>
                  <a:schemeClr val="bg1"/>
                </a:solidFill>
                <a:latin typeface="Ubuntu" panose="020B0504030602030204" pitchFamily="34" charset="0"/>
                <a:ea typeface="+mn-ea"/>
                <a:cs typeface="Calibri" panose="020F0502020204030204" pitchFamily="34" charset="0"/>
              </a:rPr>
              <a:t>								19-03-2025</a:t>
            </a:r>
          </a:p>
        </p:txBody>
      </p:sp>
      <p:pic>
        <p:nvPicPr>
          <p:cNvPr id="4" name="Afbeelding 3">
            <a:extLst>
              <a:ext uri="{FF2B5EF4-FFF2-40B4-BE49-F238E27FC236}">
                <a16:creationId xmlns:a16="http://schemas.microsoft.com/office/drawing/2014/main" id="{C9C2EA16-96BB-CCEF-61CC-3A9EBB523DA8}"/>
              </a:ext>
            </a:extLst>
          </p:cNvPr>
          <p:cNvPicPr>
            <a:picLocks noChangeAspect="1"/>
          </p:cNvPicPr>
          <p:nvPr/>
        </p:nvPicPr>
        <p:blipFill>
          <a:blip r:embed="rId5"/>
          <a:stretch>
            <a:fillRect/>
          </a:stretch>
        </p:blipFill>
        <p:spPr>
          <a:xfrm>
            <a:off x="9407179" y="6089904"/>
            <a:ext cx="2684237" cy="757695"/>
          </a:xfrm>
          <a:prstGeom prst="rect">
            <a:avLst/>
          </a:prstGeom>
        </p:spPr>
      </p:pic>
    </p:spTree>
    <p:extLst>
      <p:ext uri="{BB962C8B-B14F-4D97-AF65-F5344CB8AC3E}">
        <p14:creationId xmlns:p14="http://schemas.microsoft.com/office/powerpoint/2010/main" val="345416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1C22-A044-4689-55C3-4BCACECF71A8}"/>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B6ECC04D-85C6-D9AF-55BE-FA75E6BC86A6}"/>
              </a:ext>
            </a:extLst>
          </p:cNvPr>
          <p:cNvSpPr>
            <a:spLocks noGrp="1"/>
          </p:cNvSpPr>
          <p:nvPr>
            <p:ph type="body" orient="vert" idx="16"/>
          </p:nvPr>
        </p:nvSpPr>
        <p:spPr>
          <a:xfrm>
            <a:off x="720002" y="1689004"/>
            <a:ext cx="9011828" cy="5569590"/>
          </a:xfrm>
        </p:spPr>
        <p:txBody>
          <a:bodyPr vert="horz" lIns="0" tIns="0" rIns="0" bIns="0" numCol="1" spcCol="360000" rtlCol="0">
            <a:noAutofit/>
          </a:bodyPr>
          <a:lstStyle/>
          <a:p>
            <a:pPr marL="171450" indent="-171450">
              <a:lnSpc>
                <a:spcPct val="140000"/>
              </a:lnSpc>
              <a:spcAft>
                <a:spcPts val="600"/>
              </a:spcAft>
              <a:buFont typeface="Arial" panose="020B0604020202020204" pitchFamily="34" charset="0"/>
              <a:buChar char="•"/>
            </a:pPr>
            <a:r>
              <a:rPr lang="nl-NL" sz="1600" dirty="0"/>
              <a:t>De relatie tussen kritische bewoners en het Nationaal Park heeft de afgelopen jaren onder druk gestaan. De afgelopen jaren is er wel veel verbeterd. </a:t>
            </a:r>
          </a:p>
          <a:p>
            <a:pPr marL="171450" indent="-171450">
              <a:lnSpc>
                <a:spcPct val="140000"/>
              </a:lnSpc>
              <a:spcAft>
                <a:spcPts val="600"/>
              </a:spcAft>
              <a:buFont typeface="Arial" panose="020B0604020202020204" pitchFamily="34" charset="0"/>
              <a:buChar char="•"/>
            </a:pPr>
            <a:r>
              <a:rPr lang="nl-NL" sz="1600" dirty="0"/>
              <a:t>Bij sommigen bestaat het beeld dat Natuurmonumenten en het Nationaal Park hetzelfde zijn, waardoor onduidelijk is wie waarvoor verantwoordelijk is en waar men terecht kan met vragen of ideeën.</a:t>
            </a:r>
          </a:p>
          <a:p>
            <a:pPr marL="171450" indent="-171450">
              <a:lnSpc>
                <a:spcPct val="140000"/>
              </a:lnSpc>
              <a:spcAft>
                <a:spcPts val="600"/>
              </a:spcAft>
              <a:buFont typeface="Arial" panose="020B0604020202020204" pitchFamily="34" charset="0"/>
              <a:buChar char="•"/>
            </a:pPr>
            <a:r>
              <a:rPr lang="nl-NL" sz="1600" dirty="0"/>
              <a:t>Belangrijke aspecten voor waardering van de terreinbeheerder: communicatie, duidelijkheid, en zichtbaarheid.</a:t>
            </a:r>
          </a:p>
          <a:p>
            <a:pPr>
              <a:lnSpc>
                <a:spcPct val="140000"/>
              </a:lnSpc>
              <a:spcAft>
                <a:spcPts val="600"/>
              </a:spcAft>
            </a:pPr>
            <a:endParaRPr lang="nl-NL" sz="1200" dirty="0"/>
          </a:p>
        </p:txBody>
      </p:sp>
      <p:sp>
        <p:nvSpPr>
          <p:cNvPr id="3" name="Titel 2">
            <a:extLst>
              <a:ext uri="{FF2B5EF4-FFF2-40B4-BE49-F238E27FC236}">
                <a16:creationId xmlns:a16="http://schemas.microsoft.com/office/drawing/2014/main" id="{EF31298A-1AC9-43A8-5824-FB30EC56658F}"/>
              </a:ext>
            </a:extLst>
          </p:cNvPr>
          <p:cNvSpPr>
            <a:spLocks noGrp="1"/>
          </p:cNvSpPr>
          <p:nvPr>
            <p:ph type="title"/>
          </p:nvPr>
        </p:nvSpPr>
        <p:spPr>
          <a:xfrm>
            <a:off x="720001" y="498852"/>
            <a:ext cx="8181628" cy="577659"/>
          </a:xfrm>
        </p:spPr>
        <p:txBody>
          <a:bodyPr anchor="t">
            <a:normAutofit/>
          </a:bodyPr>
          <a:lstStyle/>
          <a:p>
            <a:pPr>
              <a:lnSpc>
                <a:spcPct val="140000"/>
              </a:lnSpc>
              <a:spcAft>
                <a:spcPts val="600"/>
              </a:spcAft>
            </a:pPr>
            <a:r>
              <a:rPr lang="nl-NL" sz="2400"/>
              <a:t>De terreinbeheerder op het eiland</a:t>
            </a:r>
          </a:p>
        </p:txBody>
      </p:sp>
      <p:pic>
        <p:nvPicPr>
          <p:cNvPr id="4" name="Afbeelding 3">
            <a:extLst>
              <a:ext uri="{FF2B5EF4-FFF2-40B4-BE49-F238E27FC236}">
                <a16:creationId xmlns:a16="http://schemas.microsoft.com/office/drawing/2014/main" id="{9DDDA94F-F37D-98A4-38F7-EA30EC614276}"/>
              </a:ext>
            </a:extLst>
          </p:cNvPr>
          <p:cNvPicPr>
            <a:picLocks noChangeAspect="1"/>
          </p:cNvPicPr>
          <p:nvPr/>
        </p:nvPicPr>
        <p:blipFill>
          <a:blip r:embed="rId3"/>
          <a:stretch>
            <a:fillRect/>
          </a:stretch>
        </p:blipFill>
        <p:spPr>
          <a:xfrm>
            <a:off x="9407179" y="6089904"/>
            <a:ext cx="2684237" cy="757695"/>
          </a:xfrm>
          <a:prstGeom prst="rect">
            <a:avLst/>
          </a:prstGeom>
        </p:spPr>
      </p:pic>
      <p:sp>
        <p:nvSpPr>
          <p:cNvPr id="7" name="Tijdelijke aanduiding voor dianummer 5">
            <a:extLst>
              <a:ext uri="{FF2B5EF4-FFF2-40B4-BE49-F238E27FC236}">
                <a16:creationId xmlns:a16="http://schemas.microsoft.com/office/drawing/2014/main" id="{184F3721-9B94-E897-64FF-BDAE0FF8AF50}"/>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10</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7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033D-F970-F7B3-033F-D61A36938A7E}"/>
            </a:ext>
          </a:extLst>
        </p:cNvPr>
        <p:cNvGrpSpPr/>
        <p:nvPr/>
      </p:nvGrpSpPr>
      <p:grpSpPr>
        <a:xfrm>
          <a:off x="0" y="0"/>
          <a:ext cx="0" cy="0"/>
          <a:chOff x="0" y="0"/>
          <a:chExt cx="0" cy="0"/>
        </a:xfrm>
      </p:grpSpPr>
      <p:pic>
        <p:nvPicPr>
          <p:cNvPr id="5" name="Tijdelijke aanduiding voor afbeelding 4" descr="Afbeelding met buitenshuis, water, waterkant, hemel&#10;&#10;Door AI gegenereerde inhoud is mogelijk onjuist.">
            <a:extLst>
              <a:ext uri="{FF2B5EF4-FFF2-40B4-BE49-F238E27FC236}">
                <a16:creationId xmlns:a16="http://schemas.microsoft.com/office/drawing/2014/main" id="{34A0283D-A8CD-17EC-A0B7-F176B432FE4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364" b="8364"/>
          <a:stretch>
            <a:fillRect/>
          </a:stretch>
        </p:blipFill>
        <p:spPr/>
      </p:pic>
      <p:sp>
        <p:nvSpPr>
          <p:cNvPr id="3" name="Tijdelijke aanduiding voor tekst 2">
            <a:extLst>
              <a:ext uri="{FF2B5EF4-FFF2-40B4-BE49-F238E27FC236}">
                <a16:creationId xmlns:a16="http://schemas.microsoft.com/office/drawing/2014/main" id="{92D08839-B382-DC81-B7EA-00684803551D}"/>
              </a:ext>
            </a:extLst>
          </p:cNvPr>
          <p:cNvSpPr>
            <a:spLocks noGrp="1"/>
          </p:cNvSpPr>
          <p:nvPr>
            <p:ph type="body" sz="quarter" idx="44"/>
          </p:nvPr>
        </p:nvSpPr>
        <p:spPr/>
        <p:txBody>
          <a:bodyPr/>
          <a:lstStyle/>
          <a:p>
            <a:r>
              <a:rPr lang="nl-NL" sz="2400"/>
              <a:t>Hoofdpunten advies</a:t>
            </a:r>
          </a:p>
          <a:p>
            <a:pPr marL="285750" indent="-285750">
              <a:buFont typeface="Arial" panose="020B0604020202020204" pitchFamily="34" charset="0"/>
              <a:buChar char="•"/>
            </a:pPr>
            <a:r>
              <a:rPr lang="nl-NL" sz="1800"/>
              <a:t>Zet het Ambitieplan centraal voor vervolg</a:t>
            </a:r>
          </a:p>
          <a:p>
            <a:pPr marL="285750" indent="-285750">
              <a:buFont typeface="Arial" panose="020B0604020202020204" pitchFamily="34" charset="0"/>
              <a:buChar char="•"/>
            </a:pPr>
            <a:r>
              <a:rPr lang="nl-NL" sz="1800"/>
              <a:t>Breng inspiratie terug in het overleg</a:t>
            </a:r>
          </a:p>
          <a:p>
            <a:pPr marL="285750" indent="-285750">
              <a:buFont typeface="Arial" panose="020B0604020202020204" pitchFamily="34" charset="0"/>
              <a:buChar char="•"/>
            </a:pPr>
            <a:r>
              <a:rPr lang="nl-NL" sz="1800"/>
              <a:t>Betrek jongeren</a:t>
            </a:r>
          </a:p>
          <a:p>
            <a:pPr marL="285750" indent="-285750">
              <a:buFont typeface="Arial" panose="020B0604020202020204" pitchFamily="34" charset="0"/>
              <a:buChar char="•"/>
            </a:pPr>
            <a:r>
              <a:rPr lang="nl-NL" sz="1800"/>
              <a:t>Versterk de borging van afspraken</a:t>
            </a:r>
          </a:p>
          <a:p>
            <a:pPr marL="285750" indent="-285750">
              <a:buFont typeface="Arial" panose="020B0604020202020204" pitchFamily="34" charset="0"/>
              <a:buChar char="•"/>
            </a:pPr>
            <a:r>
              <a:rPr lang="nl-NL" sz="1800"/>
              <a:t>Vergroot de zichtbaarheid</a:t>
            </a:r>
            <a:br>
              <a:rPr lang="nl-NL"/>
            </a:br>
            <a:endParaRPr lang="nl-NL" sz="2000"/>
          </a:p>
        </p:txBody>
      </p:sp>
    </p:spTree>
    <p:extLst>
      <p:ext uri="{BB962C8B-B14F-4D97-AF65-F5344CB8AC3E}">
        <p14:creationId xmlns:p14="http://schemas.microsoft.com/office/powerpoint/2010/main" val="258703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5719189A-7F15-BB4B-D580-2102F6CE8F84}"/>
              </a:ext>
            </a:extLst>
          </p:cNvPr>
          <p:cNvSpPr>
            <a:spLocks noGrp="1"/>
          </p:cNvSpPr>
          <p:nvPr>
            <p:ph type="body" orient="vert" idx="1"/>
          </p:nvPr>
        </p:nvSpPr>
        <p:spPr>
          <a:xfrm>
            <a:off x="716633" y="1577992"/>
            <a:ext cx="7330088" cy="5066648"/>
          </a:xfrm>
        </p:spPr>
        <p:txBody>
          <a:bodyPr numCol="1" spcCol="360000"/>
          <a:lstStyle/>
          <a:p>
            <a:pPr marL="171450" lvl="0" indent="-171450">
              <a:lnSpc>
                <a:spcPct val="140000"/>
              </a:lnSpc>
              <a:spcAft>
                <a:spcPts val="600"/>
              </a:spcAft>
              <a:buClr>
                <a:srgbClr val="46797C"/>
              </a:buClr>
              <a:buFont typeface="Arial" panose="020B0604020202020204" pitchFamily="34" charset="0"/>
              <a:buChar char="•"/>
              <a:defRPr/>
            </a:pPr>
            <a:r>
              <a:rPr lang="nl-NL" sz="1600" dirty="0"/>
              <a:t>Het traject richting het vaststellen van het Ambitieplan is als positief ervaren</a:t>
            </a:r>
            <a:r>
              <a:rPr lang="nl-NL" sz="1600" i="1" dirty="0"/>
              <a:t>. </a:t>
            </a:r>
          </a:p>
          <a:p>
            <a:pPr marL="171450" lvl="0" indent="-171450">
              <a:lnSpc>
                <a:spcPct val="140000"/>
              </a:lnSpc>
              <a:spcAft>
                <a:spcPts val="600"/>
              </a:spcAft>
              <a:buClr>
                <a:srgbClr val="46797C"/>
              </a:buClr>
              <a:buFont typeface="Arial" panose="020B0604020202020204" pitchFamily="34" charset="0"/>
              <a:buChar char="•"/>
              <a:defRPr/>
            </a:pPr>
            <a:r>
              <a:rPr lang="nl-NL" sz="1600" dirty="0"/>
              <a:t>Organiseer in de uitwerking van de Uitvoeringsagenda per ambitie thematafels. Betrek   en inwoners en andere partijen daar actief bij. Haak waar mogelijk aan bij bestaande trajecten.</a:t>
            </a:r>
          </a:p>
          <a:p>
            <a:pPr marL="171450" lvl="0" indent="-171450">
              <a:lnSpc>
                <a:spcPct val="140000"/>
              </a:lnSpc>
              <a:spcAft>
                <a:spcPts val="600"/>
              </a:spcAft>
              <a:buClr>
                <a:srgbClr val="46797C"/>
              </a:buClr>
              <a:buFont typeface="Arial" panose="020B0604020202020204" pitchFamily="34" charset="0"/>
              <a:buChar char="•"/>
              <a:defRPr/>
            </a:pPr>
            <a:r>
              <a:rPr lang="nl-NL" sz="1600" dirty="0"/>
              <a:t>Wijs in ‘ambitie-trekkers’ aan vanuit de betrokken partijen die de thematafels trekken.</a:t>
            </a:r>
          </a:p>
          <a:p>
            <a:pPr marL="171450" lvl="0" indent="-171450">
              <a:lnSpc>
                <a:spcPct val="140000"/>
              </a:lnSpc>
              <a:spcAft>
                <a:spcPts val="600"/>
              </a:spcAft>
              <a:buClr>
                <a:srgbClr val="46797C"/>
              </a:buClr>
              <a:buFont typeface="Arial" panose="020B0604020202020204" pitchFamily="34" charset="0"/>
              <a:buChar char="•"/>
              <a:defRPr/>
            </a:pPr>
            <a:r>
              <a:rPr lang="nl-NL" sz="1600" dirty="0"/>
              <a:t>Geef vanuit de Overlegorgaan expliciet de opdracht om gezamenlijk invulling te geven aan de Uitvoeringsagenda zoals opgenomen in hoofdstuk vijf van het Ambitieplan.</a:t>
            </a:r>
          </a:p>
          <a:p>
            <a:pPr marL="171450" lvl="0" indent="-171450">
              <a:lnSpc>
                <a:spcPct val="140000"/>
              </a:lnSpc>
              <a:spcAft>
                <a:spcPts val="600"/>
              </a:spcAft>
              <a:buClr>
                <a:srgbClr val="46797C"/>
              </a:buClr>
              <a:buFont typeface="Arial" panose="020B0604020202020204" pitchFamily="34" charset="0"/>
              <a:buChar char="•"/>
              <a:defRPr/>
            </a:pPr>
            <a:r>
              <a:rPr lang="nl-NL" sz="1600" dirty="0"/>
              <a:t> Kijk vanuit de ambities of de juiste partijen nog aan tafel zitten. </a:t>
            </a:r>
            <a:br>
              <a:rPr lang="nl-NL" sz="1200" dirty="0"/>
            </a:br>
            <a:endParaRPr lang="nl-NL" sz="1200" dirty="0">
              <a:solidFill>
                <a:srgbClr val="000000">
                  <a:lumMod val="75000"/>
                  <a:lumOff val="25000"/>
                </a:srgbClr>
              </a:solidFill>
            </a:endParaRPr>
          </a:p>
          <a:p>
            <a:pPr lvl="0">
              <a:lnSpc>
                <a:spcPct val="140000"/>
              </a:lnSpc>
              <a:spcAft>
                <a:spcPts val="600"/>
              </a:spcAft>
              <a:buClr>
                <a:srgbClr val="46797C"/>
              </a:buClr>
              <a:defRPr/>
            </a:pPr>
            <a:endParaRPr lang="nl-NL" sz="1200" dirty="0">
              <a:solidFill>
                <a:srgbClr val="000000">
                  <a:lumMod val="75000"/>
                  <a:lumOff val="25000"/>
                </a:srgbClr>
              </a:solidFill>
            </a:endParaRPr>
          </a:p>
          <a:p>
            <a:pPr lvl="0">
              <a:lnSpc>
                <a:spcPct val="140000"/>
              </a:lnSpc>
              <a:spcAft>
                <a:spcPts val="600"/>
              </a:spcAft>
              <a:buClr>
                <a:srgbClr val="46797C"/>
              </a:buClr>
              <a:defRPr/>
            </a:pPr>
            <a:endParaRPr lang="nl-NL" sz="1200" dirty="0"/>
          </a:p>
          <a:p>
            <a:pPr lvl="0">
              <a:lnSpc>
                <a:spcPct val="140000"/>
              </a:lnSpc>
              <a:spcAft>
                <a:spcPts val="600"/>
              </a:spcAft>
              <a:buClr>
                <a:srgbClr val="46797C"/>
              </a:buClr>
              <a:defRPr/>
            </a:pPr>
            <a:endParaRPr lang="nl-NL" sz="1200" dirty="0"/>
          </a:p>
          <a:p>
            <a:pPr lvl="0">
              <a:lnSpc>
                <a:spcPct val="140000"/>
              </a:lnSpc>
              <a:spcAft>
                <a:spcPts val="600"/>
              </a:spcAft>
              <a:buClr>
                <a:srgbClr val="46797C"/>
              </a:buClr>
              <a:defRPr/>
            </a:pPr>
            <a:br>
              <a:rPr lang="nl-NL" sz="1200" dirty="0"/>
            </a:br>
            <a:br>
              <a:rPr lang="nl-NL" sz="1200" dirty="0"/>
            </a:br>
            <a:br>
              <a:rPr lang="nl-NL" sz="1200" dirty="0">
                <a:highlight>
                  <a:srgbClr val="FFFF00"/>
                </a:highlight>
              </a:rPr>
            </a:br>
            <a:endParaRPr lang="nl-NL" sz="1200" b="1" dirty="0"/>
          </a:p>
        </p:txBody>
      </p:sp>
      <p:sp>
        <p:nvSpPr>
          <p:cNvPr id="3" name="Titel 2">
            <a:extLst>
              <a:ext uri="{FF2B5EF4-FFF2-40B4-BE49-F238E27FC236}">
                <a16:creationId xmlns:a16="http://schemas.microsoft.com/office/drawing/2014/main" id="{637F0285-A9E7-74A9-EA7E-32DAFD2AB3D2}"/>
              </a:ext>
            </a:extLst>
          </p:cNvPr>
          <p:cNvSpPr>
            <a:spLocks noGrp="1"/>
          </p:cNvSpPr>
          <p:nvPr>
            <p:ph type="title"/>
          </p:nvPr>
        </p:nvSpPr>
        <p:spPr>
          <a:xfrm>
            <a:off x="720000" y="498852"/>
            <a:ext cx="9051017" cy="577659"/>
          </a:xfrm>
        </p:spPr>
        <p:txBody>
          <a:bodyPr/>
          <a:lstStyle/>
          <a:p>
            <a:r>
              <a:rPr lang="nl-NL" sz="2400"/>
              <a:t>Zet het Ambitieplan centraal voor vervolg</a:t>
            </a:r>
          </a:p>
        </p:txBody>
      </p:sp>
      <p:pic>
        <p:nvPicPr>
          <p:cNvPr id="5" name="Afbeelding 4">
            <a:extLst>
              <a:ext uri="{FF2B5EF4-FFF2-40B4-BE49-F238E27FC236}">
                <a16:creationId xmlns:a16="http://schemas.microsoft.com/office/drawing/2014/main" id="{18515A3D-FE52-9067-9027-56DEB44B2B08}"/>
              </a:ext>
            </a:extLst>
          </p:cNvPr>
          <p:cNvPicPr>
            <a:picLocks noChangeAspect="1"/>
          </p:cNvPicPr>
          <p:nvPr/>
        </p:nvPicPr>
        <p:blipFill>
          <a:blip r:embed="rId2"/>
          <a:stretch>
            <a:fillRect/>
          </a:stretch>
        </p:blipFill>
        <p:spPr>
          <a:xfrm>
            <a:off x="9407179" y="6089904"/>
            <a:ext cx="2684237" cy="757695"/>
          </a:xfrm>
          <a:prstGeom prst="rect">
            <a:avLst/>
          </a:prstGeom>
        </p:spPr>
      </p:pic>
      <p:sp>
        <p:nvSpPr>
          <p:cNvPr id="6" name="Tijdelijke aanduiding voor dianummer 5">
            <a:extLst>
              <a:ext uri="{FF2B5EF4-FFF2-40B4-BE49-F238E27FC236}">
                <a16:creationId xmlns:a16="http://schemas.microsoft.com/office/drawing/2014/main" id="{22A5370E-A292-D456-D465-A76CE5A75C08}"/>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12</a:t>
            </a:fld>
            <a:endParaRPr lang="nl-NL" sz="1000">
              <a:solidFill>
                <a:schemeClr val="bg2"/>
              </a:solidFill>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700C8145-6DE8-EA19-4CA9-3BEA3AF13BB3}"/>
              </a:ext>
            </a:extLst>
          </p:cNvPr>
          <p:cNvSpPr txBox="1"/>
          <p:nvPr/>
        </p:nvSpPr>
        <p:spPr>
          <a:xfrm>
            <a:off x="8451669" y="1414491"/>
            <a:ext cx="3503631" cy="4566122"/>
          </a:xfrm>
          <a:prstGeom prst="rect">
            <a:avLst/>
          </a:prstGeom>
          <a:solidFill>
            <a:srgbClr val="467A7C">
              <a:alpha val="80197"/>
            </a:srgbClr>
          </a:solidFill>
        </p:spPr>
        <p:txBody>
          <a:bodyPr wrap="square" lIns="0" tIns="0" rIns="0" bIns="0" rtlCol="0" anchor="t">
            <a:spAutoFit/>
          </a:bodyPr>
          <a:lstStyle/>
          <a:p>
            <a:pPr lvl="0">
              <a:lnSpc>
                <a:spcPct val="140000"/>
              </a:lnSpc>
              <a:spcAft>
                <a:spcPts val="600"/>
              </a:spcAft>
              <a:buClr>
                <a:srgbClr val="46797C"/>
              </a:buCl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Thematafels op basis van het ambitieplan:</a:t>
            </a:r>
          </a:p>
          <a:p>
            <a:pPr marL="355600" lvl="0" indent="-173038">
              <a:lnSpc>
                <a:spcPct val="140000"/>
              </a:lnSpc>
              <a:spcAft>
                <a:spcPts val="600"/>
              </a:spcAft>
              <a:buClr>
                <a:srgbClr val="46797C"/>
              </a:buClr>
              <a:buFont typeface="Arial" panose="020B0604020202020204" pitchFamily="34" charset="0"/>
              <a:buChar cha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Beschermen en versterken van de natuur</a:t>
            </a:r>
          </a:p>
          <a:p>
            <a:pPr marL="355600" lvl="0" indent="-173038">
              <a:lnSpc>
                <a:spcPct val="140000"/>
              </a:lnSpc>
              <a:spcAft>
                <a:spcPts val="600"/>
              </a:spcAft>
              <a:buClr>
                <a:srgbClr val="46797C"/>
              </a:buClr>
              <a:buFont typeface="Arial" panose="020B0604020202020204" pitchFamily="34" charset="0"/>
              <a:buChar cha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Zelfvoorzienend eiland (water en energie)</a:t>
            </a:r>
          </a:p>
          <a:p>
            <a:pPr marL="355600" lvl="0" indent="-173038">
              <a:lnSpc>
                <a:spcPct val="140000"/>
              </a:lnSpc>
              <a:spcAft>
                <a:spcPts val="600"/>
              </a:spcAft>
              <a:buClr>
                <a:srgbClr val="46797C"/>
              </a:buClr>
              <a:buFont typeface="Arial" panose="020B0604020202020204" pitchFamily="34" charset="0"/>
              <a:buChar cha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Natuur- en toekomstbestendige landbouw</a:t>
            </a:r>
          </a:p>
          <a:p>
            <a:pPr marL="355600" lvl="0" indent="-173038">
              <a:lnSpc>
                <a:spcPct val="140000"/>
              </a:lnSpc>
              <a:spcAft>
                <a:spcPts val="600"/>
              </a:spcAft>
              <a:buClr>
                <a:srgbClr val="46797C"/>
              </a:buClr>
              <a:buFont typeface="Arial" panose="020B0604020202020204" pitchFamily="34" charset="0"/>
              <a:buChar cha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Beleving: balans recreatie en natuur</a:t>
            </a:r>
          </a:p>
          <a:p>
            <a:pPr marL="355600" lvl="0" indent="-173038">
              <a:lnSpc>
                <a:spcPct val="140000"/>
              </a:lnSpc>
              <a:spcAft>
                <a:spcPts val="600"/>
              </a:spcAft>
              <a:buClr>
                <a:srgbClr val="46797C"/>
              </a:buClr>
              <a:buFont typeface="Arial" panose="020B0604020202020204" pitchFamily="34" charset="0"/>
              <a:buChar cha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Cultuurhistorie</a:t>
            </a:r>
          </a:p>
          <a:p>
            <a:pPr marL="355600" lvl="0" indent="-173038">
              <a:lnSpc>
                <a:spcPct val="140000"/>
              </a:lnSpc>
              <a:spcAft>
                <a:spcPts val="600"/>
              </a:spcAft>
              <a:buClr>
                <a:srgbClr val="46797C"/>
              </a:buClr>
              <a:buFont typeface="Arial" panose="020B0604020202020204" pitchFamily="34" charset="0"/>
              <a:buChar char="•"/>
              <a:defRPr/>
            </a:pPr>
            <a:r>
              <a:rPr lang="nl-NL" sz="1600">
                <a:solidFill>
                  <a:schemeClr val="bg1"/>
                </a:solidFill>
                <a:latin typeface="Calibri" panose="020F0502020204030204" pitchFamily="34" charset="0"/>
                <a:ea typeface="Calibri" panose="020F0502020204030204" pitchFamily="34" charset="0"/>
                <a:cs typeface="Calibri" panose="020F0502020204030204" pitchFamily="34" charset="0"/>
              </a:rPr>
              <a:t>Communicatie en educatie (gekoppeld aan uitvoering van jaarplan IVN)</a:t>
            </a:r>
          </a:p>
        </p:txBody>
      </p:sp>
    </p:spTree>
    <p:extLst>
      <p:ext uri="{BB962C8B-B14F-4D97-AF65-F5344CB8AC3E}">
        <p14:creationId xmlns:p14="http://schemas.microsoft.com/office/powerpoint/2010/main" val="3880087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14CE9-1C80-DBEC-D6A4-1AA0CE8B9741}"/>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CC6D629D-2536-EE84-F188-BD330165EDA0}"/>
              </a:ext>
            </a:extLst>
          </p:cNvPr>
          <p:cNvSpPr>
            <a:spLocks noGrp="1"/>
          </p:cNvSpPr>
          <p:nvPr>
            <p:ph type="body" orient="vert" idx="1"/>
          </p:nvPr>
        </p:nvSpPr>
        <p:spPr>
          <a:xfrm>
            <a:off x="644894" y="1393371"/>
            <a:ext cx="10833842" cy="4680170"/>
          </a:xfrm>
        </p:spPr>
        <p:txBody>
          <a:bodyPr numCol="1" spcCol="360000"/>
          <a:lstStyle/>
          <a:p>
            <a:r>
              <a:rPr lang="nl-NL" sz="1600" dirty="0"/>
              <a:t>Er is behoefte aan meer inspiratie binnen de overleggen van het Nationaal Park. </a:t>
            </a:r>
          </a:p>
          <a:p>
            <a:endParaRPr lang="nl-NL" sz="1600" dirty="0"/>
          </a:p>
          <a:p>
            <a:r>
              <a:rPr lang="nl-NL" sz="1600" b="1" dirty="0">
                <a:solidFill>
                  <a:schemeClr val="accent1"/>
                </a:solidFill>
              </a:rPr>
              <a:t>Overlegorgaan</a:t>
            </a:r>
          </a:p>
          <a:p>
            <a:pPr marL="171450" indent="-171450">
              <a:buFont typeface="Arial" panose="020B0604020202020204" pitchFamily="34" charset="0"/>
              <a:buChar char="•"/>
            </a:pPr>
            <a:r>
              <a:rPr lang="nl-NL" sz="1600" dirty="0"/>
              <a:t>Rond onderwerpen zoals jaarplannen, begroting en financiën zoveel mogelijk schriftelijk af. </a:t>
            </a:r>
          </a:p>
          <a:p>
            <a:pPr marL="171450" indent="-171450">
              <a:buFont typeface="Arial" panose="020B0604020202020204" pitchFamily="34" charset="0"/>
              <a:buChar char="•"/>
            </a:pPr>
            <a:r>
              <a:rPr lang="nl-NL" sz="1600" dirty="0"/>
              <a:t>Start met inspiratie, benut daarbij de thema’s uit het Ambitieplan.</a:t>
            </a:r>
          </a:p>
          <a:p>
            <a:endParaRPr lang="nl-NL" sz="1600" b="1" dirty="0"/>
          </a:p>
          <a:p>
            <a:r>
              <a:rPr lang="nl-NL" sz="1600" b="1" dirty="0">
                <a:solidFill>
                  <a:schemeClr val="accent1"/>
                </a:solidFill>
              </a:rPr>
              <a:t>Publieksavond</a:t>
            </a:r>
          </a:p>
          <a:p>
            <a:pPr marL="171450" indent="-171450">
              <a:buFont typeface="Arial" panose="020B0604020202020204" pitchFamily="34" charset="0"/>
              <a:buChar char="•"/>
            </a:pPr>
            <a:r>
              <a:rPr lang="nl-NL" sz="1600" dirty="0"/>
              <a:t>Behoud de publieksavond </a:t>
            </a:r>
            <a:r>
              <a:rPr lang="nl-NL" sz="1600" i="1" dirty="0"/>
              <a:t>‘’we willen het niet kwijt’’, </a:t>
            </a:r>
            <a:r>
              <a:rPr lang="nl-NL" sz="1600" dirty="0"/>
              <a:t>maar maak de vorm aantrekkelijker en interactiever. </a:t>
            </a:r>
          </a:p>
          <a:p>
            <a:pPr marL="171450" indent="-171450">
              <a:buFont typeface="Arial" panose="020B0604020202020204" pitchFamily="34" charset="0"/>
              <a:buChar char="•"/>
            </a:pPr>
            <a:r>
              <a:rPr lang="nl-NL" sz="1600" dirty="0"/>
              <a:t>Geef ruimte voor verhalen en ontmoeting.</a:t>
            </a:r>
          </a:p>
          <a:p>
            <a:pPr marL="171450" indent="-171450">
              <a:buFont typeface="Arial" panose="020B0604020202020204" pitchFamily="34" charset="0"/>
              <a:buChar char="•"/>
            </a:pPr>
            <a:r>
              <a:rPr lang="nl-NL" sz="1600" dirty="0"/>
              <a:t>Zorg voor voldoende interactiemogelijkheden tussen eilandvertegenwoordigers en overige deelnemers.</a:t>
            </a:r>
          </a:p>
          <a:p>
            <a:pPr marL="171450" indent="-171450">
              <a:buFont typeface="Arial" panose="020B0604020202020204" pitchFamily="34" charset="0"/>
              <a:buChar char="•"/>
            </a:pPr>
            <a:r>
              <a:rPr lang="nl-NL" sz="1600" dirty="0"/>
              <a:t>Maak het overleg aantrekkelijker voor een jongere doelgroep.</a:t>
            </a:r>
            <a:endParaRPr lang="nl-NL" sz="1600" b="1" dirty="0"/>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endParaRPr lang="nl-NL" sz="1200" dirty="0"/>
          </a:p>
        </p:txBody>
      </p:sp>
      <p:sp>
        <p:nvSpPr>
          <p:cNvPr id="3" name="Titel 2">
            <a:extLst>
              <a:ext uri="{FF2B5EF4-FFF2-40B4-BE49-F238E27FC236}">
                <a16:creationId xmlns:a16="http://schemas.microsoft.com/office/drawing/2014/main" id="{6AE75806-C8E1-D506-8ED4-1166B97C787E}"/>
              </a:ext>
            </a:extLst>
          </p:cNvPr>
          <p:cNvSpPr>
            <a:spLocks noGrp="1"/>
          </p:cNvSpPr>
          <p:nvPr>
            <p:ph type="title"/>
          </p:nvPr>
        </p:nvSpPr>
        <p:spPr/>
        <p:txBody>
          <a:bodyPr/>
          <a:lstStyle/>
          <a:p>
            <a:r>
              <a:rPr lang="nl-NL" sz="2400"/>
              <a:t>Breng inspiratie terug in het overleg</a:t>
            </a:r>
            <a:br>
              <a:rPr lang="nl-NL" sz="2400"/>
            </a:br>
            <a:endParaRPr lang="nl-NL" sz="2400"/>
          </a:p>
        </p:txBody>
      </p:sp>
      <p:pic>
        <p:nvPicPr>
          <p:cNvPr id="5" name="Afbeelding 4">
            <a:extLst>
              <a:ext uri="{FF2B5EF4-FFF2-40B4-BE49-F238E27FC236}">
                <a16:creationId xmlns:a16="http://schemas.microsoft.com/office/drawing/2014/main" id="{2D4AB469-2AC6-4520-7AC1-93F025E6C2B4}"/>
              </a:ext>
            </a:extLst>
          </p:cNvPr>
          <p:cNvPicPr>
            <a:picLocks noChangeAspect="1"/>
          </p:cNvPicPr>
          <p:nvPr/>
        </p:nvPicPr>
        <p:blipFill>
          <a:blip r:embed="rId2"/>
          <a:stretch>
            <a:fillRect/>
          </a:stretch>
        </p:blipFill>
        <p:spPr>
          <a:xfrm>
            <a:off x="9407179" y="6089904"/>
            <a:ext cx="2684237" cy="757695"/>
          </a:xfrm>
          <a:prstGeom prst="rect">
            <a:avLst/>
          </a:prstGeom>
        </p:spPr>
      </p:pic>
      <p:sp>
        <p:nvSpPr>
          <p:cNvPr id="6" name="Tijdelijke aanduiding voor dianummer 5">
            <a:extLst>
              <a:ext uri="{FF2B5EF4-FFF2-40B4-BE49-F238E27FC236}">
                <a16:creationId xmlns:a16="http://schemas.microsoft.com/office/drawing/2014/main" id="{7EBAF9CC-2076-0D5E-78D2-65EE79E4B7D2}"/>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13</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69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BC12E-F6DA-F486-CA17-0468CC7EFE38}"/>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2681F0DD-5D42-F3D4-65BB-2594071AE528}"/>
              </a:ext>
            </a:extLst>
          </p:cNvPr>
          <p:cNvSpPr>
            <a:spLocks noGrp="1"/>
          </p:cNvSpPr>
          <p:nvPr>
            <p:ph type="body" orient="vert" idx="1"/>
          </p:nvPr>
        </p:nvSpPr>
        <p:spPr>
          <a:xfrm>
            <a:off x="716632" y="1470943"/>
            <a:ext cx="9119699" cy="4481801"/>
          </a:xfrm>
        </p:spPr>
        <p:txBody>
          <a:bodyPr numCol="1" spcCol="360000"/>
          <a:lstStyle/>
          <a:p>
            <a:pPr marL="171450" indent="-171450">
              <a:buFont typeface="Arial" panose="020B0604020202020204" pitchFamily="34" charset="0"/>
              <a:buChar char="•"/>
            </a:pPr>
            <a:r>
              <a:rPr lang="nl-NL" sz="1600" dirty="0"/>
              <a:t>Jongeren (die kiezen voor een toekomst op het eiland) zijn een belangrijke groep.</a:t>
            </a:r>
          </a:p>
          <a:p>
            <a:pPr marL="171450" indent="-171450">
              <a:buFont typeface="Arial" panose="020B0604020202020204" pitchFamily="34" charset="0"/>
              <a:buChar char="•"/>
            </a:pPr>
            <a:r>
              <a:rPr lang="nl-NL" sz="1600" dirty="0"/>
              <a:t>De huidige communicatie en participatie middelen sluiten weinig aan.</a:t>
            </a:r>
          </a:p>
          <a:p>
            <a:pPr marL="171450" indent="-171450">
              <a:buFont typeface="Arial" panose="020B0604020202020204" pitchFamily="34" charset="0"/>
              <a:buChar char="•"/>
            </a:pPr>
            <a:r>
              <a:rPr lang="nl-NL" sz="1600" dirty="0"/>
              <a:t>Organiseer een structurele vorm van jongerenparticipatie (en de financiering ervan) om de betrokkenheid te vergroten en de kennis en innovatiekracht van jongeren te benutten. </a:t>
            </a:r>
          </a:p>
          <a:p>
            <a:pPr marL="171450" indent="-171450">
              <a:buFont typeface="Arial" panose="020B0604020202020204" pitchFamily="34" charset="0"/>
              <a:buChar char="•"/>
            </a:pPr>
            <a:r>
              <a:rPr lang="nl-NL" sz="1600" dirty="0"/>
              <a:t>Mogelijke vormen zijn: Jongerenberaad, Jongerenadviesbureau IVN, Koppeling met het Leer- en Ontwikkelcentrum (LOC).</a:t>
            </a:r>
            <a:br>
              <a:rPr lang="nl-NL" sz="1200" dirty="0"/>
            </a:br>
            <a:br>
              <a:rPr lang="nl-NL" sz="1200" dirty="0"/>
            </a:br>
            <a:endParaRPr lang="nl-NL" sz="1200" dirty="0"/>
          </a:p>
          <a:p>
            <a:endParaRPr lang="nl-NL" sz="1200" dirty="0"/>
          </a:p>
        </p:txBody>
      </p:sp>
      <p:sp>
        <p:nvSpPr>
          <p:cNvPr id="3" name="Titel 2">
            <a:extLst>
              <a:ext uri="{FF2B5EF4-FFF2-40B4-BE49-F238E27FC236}">
                <a16:creationId xmlns:a16="http://schemas.microsoft.com/office/drawing/2014/main" id="{0E2563D6-F92D-2E18-0222-D1273C685F62}"/>
              </a:ext>
            </a:extLst>
          </p:cNvPr>
          <p:cNvSpPr>
            <a:spLocks noGrp="1"/>
          </p:cNvSpPr>
          <p:nvPr>
            <p:ph type="title"/>
          </p:nvPr>
        </p:nvSpPr>
        <p:spPr/>
        <p:txBody>
          <a:bodyPr/>
          <a:lstStyle/>
          <a:p>
            <a:r>
              <a:rPr lang="nl-NL" sz="2400"/>
              <a:t>Betrek jongeren</a:t>
            </a:r>
          </a:p>
        </p:txBody>
      </p:sp>
      <p:pic>
        <p:nvPicPr>
          <p:cNvPr id="5" name="Afbeelding 4">
            <a:extLst>
              <a:ext uri="{FF2B5EF4-FFF2-40B4-BE49-F238E27FC236}">
                <a16:creationId xmlns:a16="http://schemas.microsoft.com/office/drawing/2014/main" id="{F6D2DF4D-52BB-4A43-1253-2438CEEE91C0}"/>
              </a:ext>
            </a:extLst>
          </p:cNvPr>
          <p:cNvPicPr>
            <a:picLocks noChangeAspect="1"/>
          </p:cNvPicPr>
          <p:nvPr/>
        </p:nvPicPr>
        <p:blipFill>
          <a:blip r:embed="rId2"/>
          <a:stretch>
            <a:fillRect/>
          </a:stretch>
        </p:blipFill>
        <p:spPr>
          <a:xfrm>
            <a:off x="9407179" y="6089904"/>
            <a:ext cx="2684237" cy="757695"/>
          </a:xfrm>
          <a:prstGeom prst="rect">
            <a:avLst/>
          </a:prstGeom>
        </p:spPr>
      </p:pic>
      <p:sp>
        <p:nvSpPr>
          <p:cNvPr id="6" name="Tijdelijke aanduiding voor dianummer 5">
            <a:extLst>
              <a:ext uri="{FF2B5EF4-FFF2-40B4-BE49-F238E27FC236}">
                <a16:creationId xmlns:a16="http://schemas.microsoft.com/office/drawing/2014/main" id="{06CC2FBC-C5CA-BF8D-62D7-8A44B7F8517B}"/>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14</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1594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E8348-D79F-9815-B831-06FFCE71E1D1}"/>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C9F44F49-0E28-1EC5-9E8F-F5DF2A7ED6C8}"/>
              </a:ext>
            </a:extLst>
          </p:cNvPr>
          <p:cNvSpPr>
            <a:spLocks noGrp="1"/>
          </p:cNvSpPr>
          <p:nvPr>
            <p:ph type="body" orient="vert" idx="1"/>
          </p:nvPr>
        </p:nvSpPr>
        <p:spPr>
          <a:xfrm>
            <a:off x="716632" y="1294226"/>
            <a:ext cx="9289517" cy="3916112"/>
          </a:xfrm>
        </p:spPr>
        <p:txBody>
          <a:bodyPr numCol="1" spcCol="360000"/>
          <a:lstStyle/>
          <a:p>
            <a:r>
              <a:rPr lang="nl-NL" sz="1600" dirty="0">
                <a:ea typeface="Calibri" panose="020F0502020204030204" pitchFamily="34" charset="0"/>
              </a:rPr>
              <a:t>Het Nationaal Park en Overlegorgaan zijn geen zelfstandig rechtspersoon; de doorwerking van afspraken ligt veelal bij de deelnemende partners</a:t>
            </a:r>
            <a:r>
              <a:rPr lang="nl-NL" sz="1600" dirty="0"/>
              <a:t>.</a:t>
            </a:r>
            <a:endParaRPr lang="nl-NL" sz="1600"/>
          </a:p>
          <a:p>
            <a:endParaRPr lang="nl-NL" sz="1600" dirty="0">
              <a:ea typeface="Calibri" panose="020F0502020204030204" pitchFamily="34" charset="0"/>
            </a:endParaRPr>
          </a:p>
          <a:p>
            <a:pPr marL="171450" indent="-171450">
              <a:buFont typeface="Arial" panose="020B0604020202020204" pitchFamily="34" charset="0"/>
              <a:buChar char="•"/>
            </a:pPr>
            <a:r>
              <a:rPr lang="nl-NL" sz="1600" dirty="0"/>
              <a:t>Leg vast hoe besluiten en adviezen worden geborgd en teruggekoppeld binnen de deelnemende partners. </a:t>
            </a:r>
          </a:p>
          <a:p>
            <a:pPr marL="171450" indent="-171450">
              <a:buFont typeface="Arial" panose="020B0604020202020204" pitchFamily="34" charset="0"/>
              <a:buChar char="•"/>
            </a:pPr>
            <a:r>
              <a:rPr lang="nl-NL" sz="1600" dirty="0"/>
              <a:t>Leg de administratieve organisatie, rollen en verantwoordelijkheden duidelijk vast, zoals ook de inspanningsverplichtingen voor de betrokken partijen gekoppeld aan het uitvoeringsprogramma en beschrijf procedures. </a:t>
            </a:r>
          </a:p>
          <a:p>
            <a:pPr marL="171450" indent="-171450">
              <a:buFont typeface="Arial" panose="020B0604020202020204" pitchFamily="34" charset="0"/>
              <a:buChar char="•"/>
            </a:pPr>
            <a:r>
              <a:rPr lang="nl-NL" sz="1600" dirty="0"/>
              <a:t>Archiveer verslagen bij één van de betrokken overheden. </a:t>
            </a:r>
          </a:p>
          <a:p>
            <a:pPr marL="171450" indent="-171450">
              <a:buFont typeface="Arial" panose="020B0604020202020204" pitchFamily="34" charset="0"/>
              <a:buChar char="•"/>
            </a:pPr>
            <a:r>
              <a:rPr lang="nl-NL" sz="1600" dirty="0"/>
              <a:t>Verantwoordelijkheid van eilandvertegenwoordigers om afstemming met inwoners en hun achterban te organiseren.</a:t>
            </a:r>
          </a:p>
          <a:p>
            <a:pPr marL="171450" indent="-171450">
              <a:buFont typeface="Arial" panose="020B0604020202020204" pitchFamily="34" charset="0"/>
              <a:buChar char="•"/>
            </a:pPr>
            <a:r>
              <a:rPr lang="nl-NL" sz="1600" dirty="0"/>
              <a:t>Overleg tussen gemeente en eilandvertegenwoordiging over de inbreng van het eiland (publieksavond) ter voorbereiding op het Overlegorgaan. </a:t>
            </a:r>
          </a:p>
        </p:txBody>
      </p:sp>
      <p:sp>
        <p:nvSpPr>
          <p:cNvPr id="3" name="Titel 2">
            <a:extLst>
              <a:ext uri="{FF2B5EF4-FFF2-40B4-BE49-F238E27FC236}">
                <a16:creationId xmlns:a16="http://schemas.microsoft.com/office/drawing/2014/main" id="{D8B8D015-C0C5-74F8-89A1-61C359ABF3A6}"/>
              </a:ext>
            </a:extLst>
          </p:cNvPr>
          <p:cNvSpPr>
            <a:spLocks noGrp="1"/>
          </p:cNvSpPr>
          <p:nvPr>
            <p:ph type="title"/>
          </p:nvPr>
        </p:nvSpPr>
        <p:spPr/>
        <p:txBody>
          <a:bodyPr/>
          <a:lstStyle/>
          <a:p>
            <a:r>
              <a:rPr lang="nl-NL" sz="2400"/>
              <a:t>Versterk de borging van afspraken</a:t>
            </a:r>
            <a:br>
              <a:rPr lang="nl-NL" sz="2400"/>
            </a:br>
            <a:endParaRPr lang="nl-NL" sz="2400"/>
          </a:p>
        </p:txBody>
      </p:sp>
      <p:sp>
        <p:nvSpPr>
          <p:cNvPr id="6" name="Tijdelijke aanduiding voor dianummer 5">
            <a:extLst>
              <a:ext uri="{FF2B5EF4-FFF2-40B4-BE49-F238E27FC236}">
                <a16:creationId xmlns:a16="http://schemas.microsoft.com/office/drawing/2014/main" id="{F97AF415-D9DD-25A9-8F0D-5660638C3489}"/>
              </a:ext>
            </a:extLst>
          </p:cNvPr>
          <p:cNvSpPr txBox="1">
            <a:spLocks/>
          </p:cNvSpPr>
          <p:nvPr/>
        </p:nvSpPr>
        <p:spPr>
          <a:xfrm>
            <a:off x="498192" y="6443128"/>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15</a:t>
            </a:fld>
            <a:endParaRPr lang="nl-NL" sz="1000">
              <a:solidFill>
                <a:schemeClr val="bg2"/>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E38F1BB7-EE2B-7D97-407D-A1E854F6FBFD}"/>
              </a:ext>
            </a:extLst>
          </p:cNvPr>
          <p:cNvPicPr>
            <a:picLocks noChangeAspect="1"/>
          </p:cNvPicPr>
          <p:nvPr/>
        </p:nvPicPr>
        <p:blipFill>
          <a:blip r:embed="rId2"/>
          <a:stretch>
            <a:fillRect/>
          </a:stretch>
        </p:blipFill>
        <p:spPr>
          <a:xfrm>
            <a:off x="9407179" y="6089904"/>
            <a:ext cx="2684237" cy="757695"/>
          </a:xfrm>
          <a:prstGeom prst="rect">
            <a:avLst/>
          </a:prstGeom>
        </p:spPr>
      </p:pic>
    </p:spTree>
    <p:extLst>
      <p:ext uri="{BB962C8B-B14F-4D97-AF65-F5344CB8AC3E}">
        <p14:creationId xmlns:p14="http://schemas.microsoft.com/office/powerpoint/2010/main" val="2305255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6B55-8A6E-DF21-DEF9-BE77488C40DE}"/>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E87301C5-6BE0-BC28-D50B-AE7A9B744833}"/>
              </a:ext>
            </a:extLst>
          </p:cNvPr>
          <p:cNvSpPr>
            <a:spLocks noGrp="1"/>
          </p:cNvSpPr>
          <p:nvPr>
            <p:ph type="body" orient="vert" idx="1"/>
          </p:nvPr>
        </p:nvSpPr>
        <p:spPr>
          <a:xfrm>
            <a:off x="720000" y="1525741"/>
            <a:ext cx="9443331" cy="4564163"/>
          </a:xfrm>
        </p:spPr>
        <p:txBody>
          <a:bodyPr numCol="1" spcCol="360000"/>
          <a:lstStyle/>
          <a:p>
            <a:r>
              <a:rPr lang="nl-NL" sz="1600" dirty="0"/>
              <a:t>Onderdeel van het Ambitieplan is om de zichtbaarheid te vergroten. Met de uitvoering van het jaarplan communicatie en educatie wordt daar invulling aan gegeven.</a:t>
            </a:r>
          </a:p>
          <a:p>
            <a:endParaRPr lang="nl-NL" sz="1600" dirty="0"/>
          </a:p>
          <a:p>
            <a:pPr marL="285750" indent="-285750">
              <a:buFont typeface="Arial" panose="020B0604020202020204" pitchFamily="34" charset="0"/>
              <a:buChar char="•"/>
            </a:pPr>
            <a:r>
              <a:rPr lang="nl-NL" sz="1600" dirty="0"/>
              <a:t>Heb voldoende aandacht voor de zichtbaarheid van het Nationaal Park voor inwoners. Haak aan op het Ambitieplan, geef dit verder vorm binnen de werkgroep Communicatie en educatie.</a:t>
            </a:r>
          </a:p>
          <a:p>
            <a:pPr marL="285750" indent="-285750">
              <a:buFont typeface="Arial" panose="020B0604020202020204" pitchFamily="34" charset="0"/>
              <a:buChar char="•"/>
            </a:pPr>
            <a:r>
              <a:rPr lang="nl-NL" sz="1600" dirty="0"/>
              <a:t>Maak helder onderscheid tussen de rol van Natuurmonumenten als </a:t>
            </a:r>
            <a:r>
              <a:rPr lang="nl-NL" sz="1600" dirty="0" err="1"/>
              <a:t>terreinbeherende</a:t>
            </a:r>
            <a:r>
              <a:rPr lang="nl-NL" sz="1600" dirty="0"/>
              <a:t> organisatie (in opdracht van de provincie),  het Nationaal Park en de gemeente. </a:t>
            </a:r>
          </a:p>
          <a:p>
            <a:pPr marL="285750" indent="-285750">
              <a:buFont typeface="Arial" panose="020B0604020202020204" pitchFamily="34" charset="0"/>
              <a:buChar char="•"/>
            </a:pPr>
            <a:r>
              <a:rPr lang="nl-NL" sz="1600" dirty="0"/>
              <a:t>Kijk ook naar nieuwe media zoals podcasts, filmpjes en ‘</a:t>
            </a:r>
            <a:r>
              <a:rPr lang="nl-NL" sz="1600" dirty="0" err="1"/>
              <a:t>influencers</a:t>
            </a:r>
            <a:r>
              <a:rPr lang="nl-NL" sz="1600" dirty="0"/>
              <a:t>’. </a:t>
            </a:r>
          </a:p>
          <a:p>
            <a:pPr marL="285750" indent="-285750">
              <a:buFont typeface="Arial" panose="020B0604020202020204" pitchFamily="34" charset="0"/>
              <a:buChar char="•"/>
            </a:pPr>
            <a:r>
              <a:rPr lang="nl-NL" sz="1600" dirty="0"/>
              <a:t>Breng het concept van ‘gastheerschap’ sterker onder de aandacht bij (nieuwe) ondernemers. </a:t>
            </a:r>
          </a:p>
          <a:p>
            <a:br>
              <a:rPr lang="nl-NL" sz="1000" dirty="0"/>
            </a:br>
            <a:endParaRPr lang="nl-NL" sz="1000" b="1" dirty="0"/>
          </a:p>
          <a:p>
            <a:endParaRPr lang="nl-NL" sz="1200" dirty="0"/>
          </a:p>
        </p:txBody>
      </p:sp>
      <p:sp>
        <p:nvSpPr>
          <p:cNvPr id="3" name="Titel 2">
            <a:extLst>
              <a:ext uri="{FF2B5EF4-FFF2-40B4-BE49-F238E27FC236}">
                <a16:creationId xmlns:a16="http://schemas.microsoft.com/office/drawing/2014/main" id="{F1EAFAEE-A7BB-F304-AA02-21BF1B9898AF}"/>
              </a:ext>
            </a:extLst>
          </p:cNvPr>
          <p:cNvSpPr>
            <a:spLocks noGrp="1"/>
          </p:cNvSpPr>
          <p:nvPr>
            <p:ph type="title"/>
          </p:nvPr>
        </p:nvSpPr>
        <p:spPr/>
        <p:txBody>
          <a:bodyPr/>
          <a:lstStyle/>
          <a:p>
            <a:r>
              <a:rPr lang="nl-NL" sz="2400"/>
              <a:t>Vergroot de zichtbaarheid van het Nationaal Park</a:t>
            </a:r>
            <a:br>
              <a:rPr lang="nl-NL" sz="2400"/>
            </a:br>
            <a:br>
              <a:rPr lang="nl-NL" sz="2400"/>
            </a:br>
            <a:endParaRPr lang="nl-NL" sz="2400"/>
          </a:p>
        </p:txBody>
      </p:sp>
      <p:pic>
        <p:nvPicPr>
          <p:cNvPr id="5" name="Afbeelding 4">
            <a:extLst>
              <a:ext uri="{FF2B5EF4-FFF2-40B4-BE49-F238E27FC236}">
                <a16:creationId xmlns:a16="http://schemas.microsoft.com/office/drawing/2014/main" id="{42C32C12-0E80-6885-0D8D-B1BACFE64AA8}"/>
              </a:ext>
            </a:extLst>
          </p:cNvPr>
          <p:cNvPicPr>
            <a:picLocks noChangeAspect="1"/>
          </p:cNvPicPr>
          <p:nvPr/>
        </p:nvPicPr>
        <p:blipFill>
          <a:blip r:embed="rId2"/>
          <a:stretch>
            <a:fillRect/>
          </a:stretch>
        </p:blipFill>
        <p:spPr>
          <a:xfrm>
            <a:off x="9407179" y="6089904"/>
            <a:ext cx="2684237" cy="757695"/>
          </a:xfrm>
          <a:prstGeom prst="rect">
            <a:avLst/>
          </a:prstGeom>
        </p:spPr>
      </p:pic>
      <p:sp>
        <p:nvSpPr>
          <p:cNvPr id="6" name="Tijdelijke aanduiding voor dianummer 5">
            <a:extLst>
              <a:ext uri="{FF2B5EF4-FFF2-40B4-BE49-F238E27FC236}">
                <a16:creationId xmlns:a16="http://schemas.microsoft.com/office/drawing/2014/main" id="{5BEFB8E6-7DF1-E815-F0B5-26BB1D38CDFC}"/>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16</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9351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9695-2B0F-318F-0742-DE1FE1D6806E}"/>
            </a:ext>
          </a:extLst>
        </p:cNvPr>
        <p:cNvGrpSpPr/>
        <p:nvPr/>
      </p:nvGrpSpPr>
      <p:grpSpPr>
        <a:xfrm>
          <a:off x="0" y="0"/>
          <a:ext cx="0" cy="0"/>
          <a:chOff x="0" y="0"/>
          <a:chExt cx="0" cy="0"/>
        </a:xfrm>
      </p:grpSpPr>
      <p:pic>
        <p:nvPicPr>
          <p:cNvPr id="5" name="Tijdelijke aanduiding voor afbeelding 4" descr="Afbeelding met ongewerveld dier, schelp, Weekdieren, schelpdier&#10;&#10;Door AI gegenereerde inhoud is mogelijk onjuist.">
            <a:extLst>
              <a:ext uri="{FF2B5EF4-FFF2-40B4-BE49-F238E27FC236}">
                <a16:creationId xmlns:a16="http://schemas.microsoft.com/office/drawing/2014/main" id="{E2FD5D82-1CC2-201D-5750-888570F90D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8" b="12508"/>
          <a:stretch>
            <a:fillRect/>
          </a:stretch>
        </p:blipFill>
        <p:spPr/>
      </p:pic>
      <p:sp>
        <p:nvSpPr>
          <p:cNvPr id="3" name="Tijdelijke aanduiding voor tekst 2">
            <a:extLst>
              <a:ext uri="{FF2B5EF4-FFF2-40B4-BE49-F238E27FC236}">
                <a16:creationId xmlns:a16="http://schemas.microsoft.com/office/drawing/2014/main" id="{06C5618B-A329-D7BB-79E3-8BC41F0F3A32}"/>
              </a:ext>
            </a:extLst>
          </p:cNvPr>
          <p:cNvSpPr>
            <a:spLocks noGrp="1"/>
          </p:cNvSpPr>
          <p:nvPr>
            <p:ph type="body" sz="quarter" idx="44"/>
          </p:nvPr>
        </p:nvSpPr>
        <p:spPr/>
        <p:txBody>
          <a:bodyPr/>
          <a:lstStyle/>
          <a:p>
            <a:r>
              <a:rPr lang="nl-NL" dirty="0"/>
              <a:t>Bedankt voor uw aandacht</a:t>
            </a:r>
          </a:p>
        </p:txBody>
      </p:sp>
    </p:spTree>
    <p:extLst>
      <p:ext uri="{BB962C8B-B14F-4D97-AF65-F5344CB8AC3E}">
        <p14:creationId xmlns:p14="http://schemas.microsoft.com/office/powerpoint/2010/main" val="7746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E8B3-1EA2-DC4A-2649-1A469CEF0502}"/>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4CC079A6-2013-D476-D347-0CC5AF517041}"/>
              </a:ext>
            </a:extLst>
          </p:cNvPr>
          <p:cNvSpPr>
            <a:spLocks noGrp="1"/>
          </p:cNvSpPr>
          <p:nvPr>
            <p:ph type="body" orient="vert" idx="1"/>
          </p:nvPr>
        </p:nvSpPr>
        <p:spPr>
          <a:xfrm>
            <a:off x="720000" y="1600200"/>
            <a:ext cx="10758735" cy="4181288"/>
          </a:xfrm>
        </p:spPr>
        <p:txBody>
          <a:bodyPr/>
          <a:lstStyle/>
          <a:p>
            <a:br>
              <a:rPr lang="nl-NL" sz="1800">
                <a:effectLst/>
                <a:latin typeface="Calibri" panose="020F0502020204030204" pitchFamily="34" charset="0"/>
                <a:ea typeface="Calibri" panose="020F0502020204030204" pitchFamily="34" charset="0"/>
                <a:cs typeface="Times New Roman" panose="02020603050405020304" pitchFamily="18" charset="0"/>
              </a:rPr>
            </a:br>
            <a:endParaRPr lang="nl-NL"/>
          </a:p>
        </p:txBody>
      </p:sp>
      <p:sp>
        <p:nvSpPr>
          <p:cNvPr id="3" name="Titel 2">
            <a:extLst>
              <a:ext uri="{FF2B5EF4-FFF2-40B4-BE49-F238E27FC236}">
                <a16:creationId xmlns:a16="http://schemas.microsoft.com/office/drawing/2014/main" id="{55144280-8DDF-5A01-5010-7A3E29659CF3}"/>
              </a:ext>
            </a:extLst>
          </p:cNvPr>
          <p:cNvSpPr>
            <a:spLocks noGrp="1"/>
          </p:cNvSpPr>
          <p:nvPr>
            <p:ph type="title"/>
          </p:nvPr>
        </p:nvSpPr>
        <p:spPr/>
        <p:txBody>
          <a:bodyPr/>
          <a:lstStyle/>
          <a:p>
            <a:r>
              <a:rPr lang="nl-NL" sz="2400"/>
              <a:t>Bijlage 2: Geïnterviewden </a:t>
            </a:r>
          </a:p>
        </p:txBody>
      </p:sp>
      <p:graphicFrame>
        <p:nvGraphicFramePr>
          <p:cNvPr id="5" name="Tabel 4">
            <a:extLst>
              <a:ext uri="{FF2B5EF4-FFF2-40B4-BE49-F238E27FC236}">
                <a16:creationId xmlns:a16="http://schemas.microsoft.com/office/drawing/2014/main" id="{D80878F3-C607-D973-5787-41DEE82AAA46}"/>
              </a:ext>
            </a:extLst>
          </p:cNvPr>
          <p:cNvGraphicFramePr>
            <a:graphicFrameLocks noGrp="1"/>
          </p:cNvGraphicFramePr>
          <p:nvPr>
            <p:extLst>
              <p:ext uri="{D42A27DB-BD31-4B8C-83A1-F6EECF244321}">
                <p14:modId xmlns:p14="http://schemas.microsoft.com/office/powerpoint/2010/main" val="3013210324"/>
              </p:ext>
            </p:extLst>
          </p:nvPr>
        </p:nvGraphicFramePr>
        <p:xfrm>
          <a:off x="720000" y="1219320"/>
          <a:ext cx="5151990" cy="5153914"/>
        </p:xfrm>
        <a:graphic>
          <a:graphicData uri="http://schemas.openxmlformats.org/drawingml/2006/table">
            <a:tbl>
              <a:tblPr firstRow="1" bandRow="1">
                <a:tableStyleId>{5C22544A-7EE6-4342-B048-85BDC9FD1C3A}</a:tableStyleId>
              </a:tblPr>
              <a:tblGrid>
                <a:gridCol w="2575995">
                  <a:extLst>
                    <a:ext uri="{9D8B030D-6E8A-4147-A177-3AD203B41FA5}">
                      <a16:colId xmlns:a16="http://schemas.microsoft.com/office/drawing/2014/main" val="3520995577"/>
                    </a:ext>
                  </a:extLst>
                </a:gridCol>
                <a:gridCol w="2575995">
                  <a:extLst>
                    <a:ext uri="{9D8B030D-6E8A-4147-A177-3AD203B41FA5}">
                      <a16:colId xmlns:a16="http://schemas.microsoft.com/office/drawing/2014/main" val="3626617202"/>
                    </a:ext>
                  </a:extLst>
                </a:gridCol>
              </a:tblGrid>
              <a:tr h="370840">
                <a:tc>
                  <a:txBody>
                    <a:bodyPr/>
                    <a:lstStyle/>
                    <a:p>
                      <a:pPr>
                        <a:lnSpc>
                          <a:spcPct val="150000"/>
                        </a:lnSpc>
                      </a:pPr>
                      <a:r>
                        <a:rPr lang="nl-NL" sz="1200" b="0">
                          <a:latin typeface="Calibri" panose="020F0502020204030204" pitchFamily="34" charset="0"/>
                          <a:ea typeface="Calibri" panose="020F0502020204030204" pitchFamily="34" charset="0"/>
                          <a:cs typeface="Calibri" panose="020F0502020204030204" pitchFamily="34" charset="0"/>
                        </a:rPr>
                        <a:t>Organisatie</a:t>
                      </a:r>
                    </a:p>
                  </a:txBody>
                  <a:tcPr anchor="ctr"/>
                </a:tc>
                <a:tc>
                  <a:txBody>
                    <a:bodyPr/>
                    <a:lstStyle/>
                    <a:p>
                      <a:pPr>
                        <a:lnSpc>
                          <a:spcPct val="150000"/>
                        </a:lnSpc>
                      </a:pPr>
                      <a:r>
                        <a:rPr lang="nl-NL" sz="1200" b="0">
                          <a:latin typeface="Calibri" panose="020F0502020204030204" pitchFamily="34" charset="0"/>
                          <a:ea typeface="Calibri" panose="020F0502020204030204" pitchFamily="34" charset="0"/>
                          <a:cs typeface="Calibri" panose="020F0502020204030204" pitchFamily="34" charset="0"/>
                        </a:rPr>
                        <a:t>Geïnterviewden</a:t>
                      </a:r>
                    </a:p>
                  </a:txBody>
                  <a:tcPr anchor="ctr"/>
                </a:tc>
                <a:extLst>
                  <a:ext uri="{0D108BD9-81ED-4DB2-BD59-A6C34878D82A}">
                    <a16:rowId xmlns:a16="http://schemas.microsoft.com/office/drawing/2014/main" val="1785719433"/>
                  </a:ext>
                </a:extLst>
              </a:tr>
              <a:tr h="37084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Gemeente Schiermonnikoog</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Ineke van Gent/burgemeester</a:t>
                      </a:r>
                    </a:p>
                  </a:txBody>
                  <a:tcPr/>
                </a:tc>
                <a:extLst>
                  <a:ext uri="{0D108BD9-81ED-4DB2-BD59-A6C34878D82A}">
                    <a16:rowId xmlns:a16="http://schemas.microsoft.com/office/drawing/2014/main" val="3398464122"/>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a:latin typeface="Calibri" panose="020F0502020204030204" pitchFamily="34" charset="0"/>
                          <a:ea typeface="Calibri" panose="020F0502020204030204" pitchFamily="34" charset="0"/>
                          <a:cs typeface="Calibri" panose="020F0502020204030204" pitchFamily="34" charset="0"/>
                        </a:rPr>
                        <a:t>Provincie Fryslân</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a:latin typeface="Calibri" panose="020F0502020204030204" pitchFamily="34" charset="0"/>
                          <a:ea typeface="Calibri" panose="020F0502020204030204" pitchFamily="34" charset="0"/>
                          <a:cs typeface="Calibri" panose="020F0502020204030204" pitchFamily="34" charset="0"/>
                        </a:rPr>
                        <a:t>Menko Groeneweg, Anneke Jansma-</a:t>
                      </a:r>
                      <a:r>
                        <a:rPr lang="nl-NL" sz="1200" err="1">
                          <a:latin typeface="Calibri" panose="020F0502020204030204" pitchFamily="34" charset="0"/>
                          <a:ea typeface="Calibri" panose="020F0502020204030204" pitchFamily="34" charset="0"/>
                          <a:cs typeface="Calibri" panose="020F0502020204030204" pitchFamily="34" charset="0"/>
                        </a:rPr>
                        <a:t>Twijnstra</a:t>
                      </a:r>
                      <a:endParaRPr lang="nl-NL" sz="12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3102048"/>
                  </a:ext>
                </a:extLst>
              </a:tr>
              <a:tr h="37084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Nationaal Park Schiermonnikoog (voorzitter en secretaris)</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Klaas Fokkinga, Durk Holwerda</a:t>
                      </a:r>
                    </a:p>
                  </a:txBody>
                  <a:tcPr/>
                </a:tc>
                <a:extLst>
                  <a:ext uri="{0D108BD9-81ED-4DB2-BD59-A6C34878D82A}">
                    <a16:rowId xmlns:a16="http://schemas.microsoft.com/office/drawing/2014/main" val="3764620908"/>
                  </a:ext>
                </a:extLst>
              </a:tr>
              <a:tr h="37084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Stichting NP Schiermonnikoog (penningmeester)</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Erik Gerbrands</a:t>
                      </a:r>
                    </a:p>
                  </a:txBody>
                  <a:tcPr/>
                </a:tc>
                <a:extLst>
                  <a:ext uri="{0D108BD9-81ED-4DB2-BD59-A6C34878D82A}">
                    <a16:rowId xmlns:a16="http://schemas.microsoft.com/office/drawing/2014/main" val="935618582"/>
                  </a:ext>
                </a:extLst>
              </a:tr>
              <a:tr h="370840">
                <a:tc>
                  <a:txBody>
                    <a:bodyPr/>
                    <a:lstStyle/>
                    <a:p>
                      <a:pPr>
                        <a:lnSpc>
                          <a:spcPct val="150000"/>
                        </a:lnSpc>
                      </a:pPr>
                      <a:r>
                        <a:rPr lang="nl-NL" sz="1200" err="1">
                          <a:latin typeface="Calibri" panose="020F0502020204030204" pitchFamily="34" charset="0"/>
                          <a:ea typeface="Calibri" panose="020F0502020204030204" pitchFamily="34" charset="0"/>
                          <a:cs typeface="Calibri" panose="020F0502020204030204" pitchFamily="34" charset="0"/>
                        </a:rPr>
                        <a:t>Wetterskip</a:t>
                      </a:r>
                      <a:r>
                        <a:rPr lang="nl-NL" sz="1200">
                          <a:latin typeface="Calibri" panose="020F0502020204030204" pitchFamily="34" charset="0"/>
                          <a:ea typeface="Calibri" panose="020F0502020204030204" pitchFamily="34" charset="0"/>
                          <a:cs typeface="Calibri" panose="020F0502020204030204" pitchFamily="34" charset="0"/>
                        </a:rPr>
                        <a:t> Fryslân</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Remco van Maurik (DB-lid) en Rixt Wind</a:t>
                      </a:r>
                    </a:p>
                  </a:txBody>
                  <a:tcPr/>
                </a:tc>
                <a:extLst>
                  <a:ext uri="{0D108BD9-81ED-4DB2-BD59-A6C34878D82A}">
                    <a16:rowId xmlns:a16="http://schemas.microsoft.com/office/drawing/2014/main" val="181354216"/>
                  </a:ext>
                </a:extLst>
              </a:tr>
              <a:tr h="37084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Natuurmonumenten</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Rombout Bennema</a:t>
                      </a:r>
                    </a:p>
                  </a:txBody>
                  <a:tcPr/>
                </a:tc>
                <a:extLst>
                  <a:ext uri="{0D108BD9-81ED-4DB2-BD59-A6C34878D82A}">
                    <a16:rowId xmlns:a16="http://schemas.microsoft.com/office/drawing/2014/main" val="1978389035"/>
                  </a:ext>
                </a:extLst>
              </a:tr>
              <a:tr h="370840">
                <a:tc>
                  <a:txBody>
                    <a:bodyPr/>
                    <a:lstStyle/>
                    <a:p>
                      <a:pPr>
                        <a:lnSpc>
                          <a:spcPct val="150000"/>
                        </a:lnSpc>
                      </a:pPr>
                      <a:r>
                        <a:rPr lang="nl-NL" sz="1200" err="1">
                          <a:latin typeface="Calibri" panose="020F0502020204030204" pitchFamily="34" charset="0"/>
                          <a:ea typeface="Calibri" panose="020F0502020204030204" pitchFamily="34" charset="0"/>
                          <a:cs typeface="Calibri" panose="020F0502020204030204" pitchFamily="34" charset="0"/>
                        </a:rPr>
                        <a:t>Vitens</a:t>
                      </a:r>
                      <a:endParaRPr lang="nl-NL" sz="12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Gerben Korte</a:t>
                      </a:r>
                    </a:p>
                  </a:txBody>
                  <a:tcPr/>
                </a:tc>
                <a:extLst>
                  <a:ext uri="{0D108BD9-81ED-4DB2-BD59-A6C34878D82A}">
                    <a16:rowId xmlns:a16="http://schemas.microsoft.com/office/drawing/2014/main" val="1841788076"/>
                  </a:ext>
                </a:extLst>
              </a:tr>
              <a:tr h="370840">
                <a:tc>
                  <a:txBody>
                    <a:bodyPr/>
                    <a:lstStyle/>
                    <a:p>
                      <a:pPr>
                        <a:lnSpc>
                          <a:spcPct val="150000"/>
                        </a:lnSpc>
                      </a:pPr>
                      <a:r>
                        <a:rPr lang="nl-NL" sz="1200" b="0" i="0" u="none" strike="noStrike"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Rijkswaterstaat, district Waddenzee</a:t>
                      </a:r>
                      <a:endParaRPr lang="nl-NL" sz="12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b="0" i="0" u="none" strike="noStrike"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Gijs Coenraads</a:t>
                      </a:r>
                      <a:endParaRPr lang="nl-NL" sz="120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nl-NL" sz="12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924780"/>
                  </a:ext>
                </a:extLst>
              </a:tr>
              <a:tr h="37084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Vereniging Boerenbelang Schiermonnikoog</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Martin Hagen</a:t>
                      </a:r>
                    </a:p>
                  </a:txBody>
                  <a:tcPr/>
                </a:tc>
                <a:extLst>
                  <a:ext uri="{0D108BD9-81ED-4DB2-BD59-A6C34878D82A}">
                    <a16:rowId xmlns:a16="http://schemas.microsoft.com/office/drawing/2014/main" val="1742889926"/>
                  </a:ext>
                </a:extLst>
              </a:tr>
            </a:tbl>
          </a:graphicData>
        </a:graphic>
      </p:graphicFrame>
      <p:graphicFrame>
        <p:nvGraphicFramePr>
          <p:cNvPr id="6" name="Tabel 5">
            <a:extLst>
              <a:ext uri="{FF2B5EF4-FFF2-40B4-BE49-F238E27FC236}">
                <a16:creationId xmlns:a16="http://schemas.microsoft.com/office/drawing/2014/main" id="{125A91C5-9AF6-3B9B-4076-85DCE73978DC}"/>
              </a:ext>
            </a:extLst>
          </p:cNvPr>
          <p:cNvGraphicFramePr>
            <a:graphicFrameLocks noGrp="1"/>
          </p:cNvGraphicFramePr>
          <p:nvPr>
            <p:extLst>
              <p:ext uri="{D42A27DB-BD31-4B8C-83A1-F6EECF244321}">
                <p14:modId xmlns:p14="http://schemas.microsoft.com/office/powerpoint/2010/main" val="1441616205"/>
              </p:ext>
            </p:extLst>
          </p:nvPr>
        </p:nvGraphicFramePr>
        <p:xfrm>
          <a:off x="6095999" y="1197094"/>
          <a:ext cx="5526796" cy="3936863"/>
        </p:xfrm>
        <a:graphic>
          <a:graphicData uri="http://schemas.openxmlformats.org/drawingml/2006/table">
            <a:tbl>
              <a:tblPr firstRow="1" bandRow="1">
                <a:tableStyleId>{5C22544A-7EE6-4342-B048-85BDC9FD1C3A}</a:tableStyleId>
              </a:tblPr>
              <a:tblGrid>
                <a:gridCol w="2623177">
                  <a:extLst>
                    <a:ext uri="{9D8B030D-6E8A-4147-A177-3AD203B41FA5}">
                      <a16:colId xmlns:a16="http://schemas.microsoft.com/office/drawing/2014/main" val="3520995577"/>
                    </a:ext>
                  </a:extLst>
                </a:gridCol>
                <a:gridCol w="2903619">
                  <a:extLst>
                    <a:ext uri="{9D8B030D-6E8A-4147-A177-3AD203B41FA5}">
                      <a16:colId xmlns:a16="http://schemas.microsoft.com/office/drawing/2014/main" val="3626617202"/>
                    </a:ext>
                  </a:extLst>
                </a:gridCol>
              </a:tblGrid>
              <a:tr h="375020">
                <a:tc>
                  <a:txBody>
                    <a:bodyPr/>
                    <a:lstStyle/>
                    <a:p>
                      <a:r>
                        <a:rPr lang="nl-NL" sz="1200" b="0">
                          <a:latin typeface="Calibri" panose="020F0502020204030204" pitchFamily="34" charset="0"/>
                          <a:ea typeface="Calibri" panose="020F0502020204030204" pitchFamily="34" charset="0"/>
                          <a:cs typeface="Calibri" panose="020F0502020204030204" pitchFamily="34" charset="0"/>
                        </a:rPr>
                        <a:t>Organisatie</a:t>
                      </a:r>
                    </a:p>
                  </a:txBody>
                  <a:tcPr anchor="ctr"/>
                </a:tc>
                <a:tc>
                  <a:txBody>
                    <a:bodyPr/>
                    <a:lstStyle/>
                    <a:p>
                      <a:r>
                        <a:rPr lang="nl-NL" sz="1200" b="0">
                          <a:latin typeface="Calibri" panose="020F0502020204030204" pitchFamily="34" charset="0"/>
                          <a:ea typeface="Calibri" panose="020F0502020204030204" pitchFamily="34" charset="0"/>
                          <a:cs typeface="Calibri" panose="020F0502020204030204" pitchFamily="34" charset="0"/>
                        </a:rPr>
                        <a:t>Geïnterviewden</a:t>
                      </a:r>
                    </a:p>
                  </a:txBody>
                  <a:tcPr anchor="ctr"/>
                </a:tc>
                <a:extLst>
                  <a:ext uri="{0D108BD9-81ED-4DB2-BD59-A6C34878D82A}">
                    <a16:rowId xmlns:a16="http://schemas.microsoft.com/office/drawing/2014/main" val="1785719433"/>
                  </a:ext>
                </a:extLst>
              </a:tr>
              <a:tr h="61859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a:latin typeface="Calibri" panose="020F0502020204030204" pitchFamily="34" charset="0"/>
                          <a:ea typeface="Calibri" panose="020F0502020204030204" pitchFamily="34" charset="0"/>
                          <a:cs typeface="Calibri" panose="020F0502020204030204" pitchFamily="34" charset="0"/>
                        </a:rPr>
                        <a:t>Schiermonnikoogs Ondernemers Verbond</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Nienke </a:t>
                      </a:r>
                      <a:r>
                        <a:rPr lang="nl-NL" sz="1200" err="1">
                          <a:latin typeface="Calibri" panose="020F0502020204030204" pitchFamily="34" charset="0"/>
                          <a:ea typeface="Calibri" panose="020F0502020204030204" pitchFamily="34" charset="0"/>
                          <a:cs typeface="Calibri" panose="020F0502020204030204" pitchFamily="34" charset="0"/>
                        </a:rPr>
                        <a:t>Broekstra</a:t>
                      </a:r>
                      <a:endParaRPr lang="nl-NL" sz="12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3102048"/>
                  </a:ext>
                </a:extLst>
              </a:tr>
              <a:tr h="61859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a:latin typeface="Calibri" panose="020F0502020204030204" pitchFamily="34" charset="0"/>
                          <a:ea typeface="Calibri" panose="020F0502020204030204" pitchFamily="34" charset="0"/>
                          <a:cs typeface="Calibri" panose="020F0502020204030204" pitchFamily="34" charset="0"/>
                        </a:rPr>
                        <a:t>Natuur- en Vogelwacht Schiermonnikoog</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a:latin typeface="Calibri" panose="020F0502020204030204" pitchFamily="34" charset="0"/>
                          <a:ea typeface="Calibri" panose="020F0502020204030204" pitchFamily="34" charset="0"/>
                          <a:cs typeface="Calibri" panose="020F0502020204030204" pitchFamily="34" charset="0"/>
                        </a:rPr>
                        <a:t>Andre Duiven</a:t>
                      </a:r>
                    </a:p>
                  </a:txBody>
                  <a:tcPr/>
                </a:tc>
                <a:extLst>
                  <a:ext uri="{0D108BD9-81ED-4DB2-BD59-A6C34878D82A}">
                    <a16:rowId xmlns:a16="http://schemas.microsoft.com/office/drawing/2014/main" val="3764620908"/>
                  </a:ext>
                </a:extLst>
              </a:tr>
              <a:tr h="618591">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Leden werkgroepen beheer en communicatie</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bijeenkomst</a:t>
                      </a:r>
                    </a:p>
                  </a:txBody>
                  <a:tcPr/>
                </a:tc>
                <a:extLst>
                  <a:ext uri="{0D108BD9-81ED-4DB2-BD59-A6C34878D82A}">
                    <a16:rowId xmlns:a16="http://schemas.microsoft.com/office/drawing/2014/main" val="935618582"/>
                  </a:ext>
                </a:extLst>
              </a:tr>
              <a:tr h="618591">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Jonge ondernemers</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3 jonge ondernemers</a:t>
                      </a:r>
                    </a:p>
                  </a:txBody>
                  <a:tcPr/>
                </a:tc>
                <a:extLst>
                  <a:ext uri="{0D108BD9-81ED-4DB2-BD59-A6C34878D82A}">
                    <a16:rowId xmlns:a16="http://schemas.microsoft.com/office/drawing/2014/main" val="3124403337"/>
                  </a:ext>
                </a:extLst>
              </a:tr>
              <a:tr h="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Betrokken bewoners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a:latin typeface="Calibri" panose="020F0502020204030204" pitchFamily="34" charset="0"/>
                          <a:ea typeface="Calibri" panose="020F0502020204030204" pitchFamily="34" charset="0"/>
                          <a:cs typeface="Calibri" panose="020F0502020204030204" pitchFamily="34" charset="0"/>
                        </a:rPr>
                        <a:t>6 betrokken inwoners</a:t>
                      </a:r>
                    </a:p>
                  </a:txBody>
                  <a:tcPr/>
                </a:tc>
                <a:extLst>
                  <a:ext uri="{0D108BD9-81ED-4DB2-BD59-A6C34878D82A}">
                    <a16:rowId xmlns:a16="http://schemas.microsoft.com/office/drawing/2014/main" val="1978389035"/>
                  </a:ext>
                </a:extLst>
              </a:tr>
              <a:tr h="37502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Gastheer</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1 gastheer</a:t>
                      </a:r>
                    </a:p>
                  </a:txBody>
                  <a:tcPr/>
                </a:tc>
                <a:extLst>
                  <a:ext uri="{0D108BD9-81ED-4DB2-BD59-A6C34878D82A}">
                    <a16:rowId xmlns:a16="http://schemas.microsoft.com/office/drawing/2014/main" val="3978191074"/>
                  </a:ext>
                </a:extLst>
              </a:tr>
              <a:tr h="375020">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Van der Lee</a:t>
                      </a:r>
                    </a:p>
                  </a:txBody>
                  <a:tcPr/>
                </a:tc>
                <a:tc>
                  <a:txBody>
                    <a:bodyPr/>
                    <a:lstStyle/>
                    <a:p>
                      <a:pPr>
                        <a:lnSpc>
                          <a:spcPct val="150000"/>
                        </a:lnSpc>
                      </a:pPr>
                      <a:r>
                        <a:rPr lang="nl-NL" sz="1200">
                          <a:latin typeface="Calibri" panose="020F0502020204030204" pitchFamily="34" charset="0"/>
                          <a:ea typeface="Calibri" panose="020F0502020204030204" pitchFamily="34" charset="0"/>
                          <a:cs typeface="Calibri" panose="020F0502020204030204" pitchFamily="34" charset="0"/>
                        </a:rPr>
                        <a:t>2 werknemers </a:t>
                      </a:r>
                    </a:p>
                  </a:txBody>
                  <a:tcPr/>
                </a:tc>
                <a:extLst>
                  <a:ext uri="{0D108BD9-81ED-4DB2-BD59-A6C34878D82A}">
                    <a16:rowId xmlns:a16="http://schemas.microsoft.com/office/drawing/2014/main" val="200667128"/>
                  </a:ext>
                </a:extLst>
              </a:tr>
            </a:tbl>
          </a:graphicData>
        </a:graphic>
      </p:graphicFrame>
      <p:pic>
        <p:nvPicPr>
          <p:cNvPr id="7" name="Afbeelding 6">
            <a:extLst>
              <a:ext uri="{FF2B5EF4-FFF2-40B4-BE49-F238E27FC236}">
                <a16:creationId xmlns:a16="http://schemas.microsoft.com/office/drawing/2014/main" id="{A97B174B-06B6-81E4-12FD-3E78978EEA04}"/>
              </a:ext>
            </a:extLst>
          </p:cNvPr>
          <p:cNvPicPr>
            <a:picLocks noChangeAspect="1"/>
          </p:cNvPicPr>
          <p:nvPr/>
        </p:nvPicPr>
        <p:blipFill>
          <a:blip r:embed="rId2"/>
          <a:stretch>
            <a:fillRect/>
          </a:stretch>
        </p:blipFill>
        <p:spPr>
          <a:xfrm>
            <a:off x="9407179" y="6089904"/>
            <a:ext cx="2684237" cy="757695"/>
          </a:xfrm>
          <a:prstGeom prst="rect">
            <a:avLst/>
          </a:prstGeom>
        </p:spPr>
      </p:pic>
      <p:sp>
        <p:nvSpPr>
          <p:cNvPr id="4" name="Tijdelijke aanduiding voor dianummer 5">
            <a:extLst>
              <a:ext uri="{FF2B5EF4-FFF2-40B4-BE49-F238E27FC236}">
                <a16:creationId xmlns:a16="http://schemas.microsoft.com/office/drawing/2014/main" id="{D2C1E420-0948-59B8-BFB4-E456AF0C6829}"/>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18</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975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06225-D634-A913-A0F7-D59AAF3F685F}"/>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6E66B40-3429-75EC-034F-2952CE1F8177}"/>
              </a:ext>
            </a:extLst>
          </p:cNvPr>
          <p:cNvSpPr>
            <a:spLocks noGrp="1"/>
          </p:cNvSpPr>
          <p:nvPr>
            <p:ph type="title"/>
          </p:nvPr>
        </p:nvSpPr>
        <p:spPr>
          <a:xfrm>
            <a:off x="720000" y="498852"/>
            <a:ext cx="8841183" cy="577659"/>
          </a:xfrm>
        </p:spPr>
        <p:txBody>
          <a:bodyPr anchor="t">
            <a:normAutofit/>
          </a:bodyPr>
          <a:lstStyle/>
          <a:p>
            <a:r>
              <a:rPr lang="nl-NL" sz="2400"/>
              <a:t>Aanleiding en vraag</a:t>
            </a:r>
          </a:p>
        </p:txBody>
      </p:sp>
      <p:sp>
        <p:nvSpPr>
          <p:cNvPr id="6" name="Tijdelijke aanduiding voor verticale tekst 5">
            <a:extLst>
              <a:ext uri="{FF2B5EF4-FFF2-40B4-BE49-F238E27FC236}">
                <a16:creationId xmlns:a16="http://schemas.microsoft.com/office/drawing/2014/main" id="{E8248FF9-3101-00F4-3A31-967FCBBDC79D}"/>
              </a:ext>
            </a:extLst>
          </p:cNvPr>
          <p:cNvSpPr>
            <a:spLocks noGrp="1"/>
          </p:cNvSpPr>
          <p:nvPr>
            <p:ph type="body" orient="vert" idx="1"/>
          </p:nvPr>
        </p:nvSpPr>
        <p:spPr>
          <a:xfrm>
            <a:off x="720000" y="903262"/>
            <a:ext cx="11313504" cy="5370292"/>
          </a:xfrm>
        </p:spPr>
        <p:txBody>
          <a:bodyPr vert="horz" lIns="0" tIns="0" rIns="0" bIns="0" numCol="1" spcCol="360000" rtlCol="0">
            <a:noAutofit/>
          </a:bodyPr>
          <a:lstStyle/>
          <a:p>
            <a:pPr>
              <a:lnSpc>
                <a:spcPct val="160000"/>
              </a:lnSpc>
              <a:spcAft>
                <a:spcPts val="600"/>
              </a:spcAft>
            </a:pPr>
            <a:r>
              <a:rPr lang="nl-NL" sz="1600" b="1">
                <a:solidFill>
                  <a:schemeClr val="accent1"/>
                </a:solidFill>
              </a:rPr>
              <a:t>Aanleiding</a:t>
            </a:r>
            <a:endParaRPr lang="nl-NL" sz="1600" dirty="0"/>
          </a:p>
          <a:p>
            <a:pPr marL="342900" indent="-342900">
              <a:lnSpc>
                <a:spcPct val="160000"/>
              </a:lnSpc>
              <a:spcAft>
                <a:spcPts val="600"/>
              </a:spcAft>
              <a:buFont typeface="+mj-lt"/>
              <a:buAutoNum type="arabicPeriod"/>
            </a:pPr>
            <a:r>
              <a:rPr lang="nl-NL" sz="1600" dirty="0"/>
              <a:t>de uitvoering van het Ambitieplan en uitwerking richting de Uitvoeringsagenda;</a:t>
            </a:r>
          </a:p>
          <a:p>
            <a:pPr marL="342900" indent="-342900">
              <a:lnSpc>
                <a:spcPct val="160000"/>
              </a:lnSpc>
              <a:spcAft>
                <a:spcPts val="600"/>
              </a:spcAft>
              <a:buFont typeface="+mj-lt"/>
              <a:buAutoNum type="arabicPeriod"/>
            </a:pPr>
            <a:r>
              <a:rPr lang="nl-NL" sz="1600" dirty="0"/>
              <a:t>de behoefte aan meer duidelijkheid over hun rol en mandaat binnen </a:t>
            </a:r>
            <a:r>
              <a:rPr lang="nl-NL" sz="1600"/>
              <a:t>het Overlegorgaan</a:t>
            </a:r>
            <a:r>
              <a:rPr lang="nl-NL" sz="1600" dirty="0"/>
              <a:t>;</a:t>
            </a:r>
          </a:p>
          <a:p>
            <a:pPr marL="342900" indent="-342900">
              <a:lnSpc>
                <a:spcPct val="160000"/>
              </a:lnSpc>
              <a:spcAft>
                <a:spcPts val="600"/>
              </a:spcAft>
              <a:buFont typeface="+mj-lt"/>
              <a:buAutoNum type="arabicPeriod"/>
            </a:pPr>
            <a:r>
              <a:rPr lang="nl-NL" sz="1600" dirty="0"/>
              <a:t>het verzoek van inwoners om de samenwerking te evalueren.</a:t>
            </a:r>
          </a:p>
          <a:p>
            <a:pPr>
              <a:lnSpc>
                <a:spcPct val="160000"/>
              </a:lnSpc>
              <a:spcAft>
                <a:spcPts val="600"/>
              </a:spcAft>
            </a:pPr>
            <a:endParaRPr lang="nl-NL" sz="1600" b="1" dirty="0">
              <a:solidFill>
                <a:schemeClr val="accent1"/>
              </a:solidFill>
            </a:endParaRPr>
          </a:p>
          <a:p>
            <a:pPr>
              <a:lnSpc>
                <a:spcPct val="160000"/>
              </a:lnSpc>
              <a:spcAft>
                <a:spcPts val="600"/>
              </a:spcAft>
            </a:pPr>
            <a:r>
              <a:rPr lang="nl-NL" sz="1600"/>
              <a:t>Onderzoek</a:t>
            </a:r>
            <a:r>
              <a:rPr lang="nl-NL" sz="1600" dirty="0"/>
              <a:t> hoe de huidige samenwerking functioneert en </a:t>
            </a:r>
            <a:r>
              <a:rPr lang="nl-NL" sz="1600"/>
              <a:t>formuleer</a:t>
            </a:r>
            <a:r>
              <a:rPr lang="nl-NL" sz="1600" dirty="0"/>
              <a:t> een gedragen advies om zo nodig de </a:t>
            </a:r>
            <a:r>
              <a:rPr lang="nl-NL" sz="1600"/>
              <a:t>governance</a:t>
            </a:r>
            <a:r>
              <a:rPr lang="nl-NL" sz="1600" dirty="0"/>
              <a:t> aan te passen zodat deze </a:t>
            </a:r>
            <a:r>
              <a:rPr lang="nl-NL" sz="1600"/>
              <a:t>beter </a:t>
            </a:r>
            <a:r>
              <a:rPr lang="nl-NL" sz="1600" dirty="0"/>
              <a:t>aansluit bij ambities en rollen </a:t>
            </a:r>
            <a:r>
              <a:rPr lang="nl-NL" sz="1600"/>
              <a:t>uit</a:t>
            </a:r>
            <a:r>
              <a:rPr lang="nl-NL" sz="1600" dirty="0"/>
              <a:t> Ambitieplan. </a:t>
            </a:r>
            <a:br>
              <a:rPr lang="nl-NL" sz="1600" dirty="0"/>
            </a:br>
            <a:endParaRPr lang="nl-NL" sz="1600" dirty="0"/>
          </a:p>
          <a:p>
            <a:pPr>
              <a:lnSpc>
                <a:spcPct val="160000"/>
              </a:lnSpc>
              <a:spcAft>
                <a:spcPts val="600"/>
              </a:spcAft>
            </a:pPr>
            <a:r>
              <a:rPr lang="nl-NL" sz="1600" b="1" dirty="0">
                <a:solidFill>
                  <a:schemeClr val="accent1"/>
                </a:solidFill>
              </a:rPr>
              <a:t>Aanvullende vragen</a:t>
            </a:r>
          </a:p>
          <a:p>
            <a:pPr marL="285750" indent="-285750">
              <a:lnSpc>
                <a:spcPct val="160000"/>
              </a:lnSpc>
              <a:spcAft>
                <a:spcPts val="600"/>
              </a:spcAft>
              <a:buFont typeface="Arial" panose="020B0604020202020204" pitchFamily="34" charset="0"/>
              <a:buChar char="•"/>
            </a:pPr>
            <a:r>
              <a:rPr lang="nl-NL" sz="1600" dirty="0"/>
              <a:t>Het Overlegorgaan heeft geen juridische entiteit. Hoe kunnen </a:t>
            </a:r>
            <a:r>
              <a:rPr lang="nl-NL" sz="1600"/>
              <a:t>afspraken </a:t>
            </a:r>
            <a:r>
              <a:rPr lang="nl-NL" sz="1600" dirty="0"/>
              <a:t>beter geborgd worden en de doorwerking minder kwetsbaar?</a:t>
            </a:r>
          </a:p>
          <a:p>
            <a:pPr marL="285750" indent="-285750">
              <a:lnSpc>
                <a:spcPct val="160000"/>
              </a:lnSpc>
              <a:spcAft>
                <a:spcPts val="600"/>
              </a:spcAft>
              <a:buFont typeface="Arial" panose="020B0604020202020204" pitchFamily="34" charset="0"/>
              <a:buChar char="•"/>
            </a:pPr>
            <a:r>
              <a:rPr lang="nl-NL" sz="1600" dirty="0"/>
              <a:t>Er is behoefte aan balans tussen brede participatie en slagkracht in besluitvorming en uitvoering. </a:t>
            </a:r>
            <a:endParaRPr lang="nl-NL" sz="1600"/>
          </a:p>
          <a:p>
            <a:pPr marL="271463">
              <a:lnSpc>
                <a:spcPct val="160000"/>
              </a:lnSpc>
              <a:spcAft>
                <a:spcPts val="600"/>
              </a:spcAft>
            </a:pPr>
            <a:r>
              <a:rPr lang="nl-NL" sz="1600" dirty="0"/>
              <a:t>Hoe kunnen we dat versterken? </a:t>
            </a:r>
            <a:endParaRPr lang="nl-NL" sz="1600"/>
          </a:p>
        </p:txBody>
      </p:sp>
      <p:pic>
        <p:nvPicPr>
          <p:cNvPr id="2" name="Afbeelding 1">
            <a:extLst>
              <a:ext uri="{FF2B5EF4-FFF2-40B4-BE49-F238E27FC236}">
                <a16:creationId xmlns:a16="http://schemas.microsoft.com/office/drawing/2014/main" id="{1CAAB6D5-F56C-7168-3B9B-9CCD8610D984}"/>
              </a:ext>
            </a:extLst>
          </p:cNvPr>
          <p:cNvPicPr>
            <a:picLocks noChangeAspect="1"/>
          </p:cNvPicPr>
          <p:nvPr/>
        </p:nvPicPr>
        <p:blipFill>
          <a:blip r:embed="rId3"/>
          <a:stretch>
            <a:fillRect/>
          </a:stretch>
        </p:blipFill>
        <p:spPr>
          <a:xfrm>
            <a:off x="9425467" y="6055136"/>
            <a:ext cx="2684237" cy="757695"/>
          </a:xfrm>
          <a:prstGeom prst="rect">
            <a:avLst/>
          </a:prstGeom>
        </p:spPr>
      </p:pic>
      <p:sp>
        <p:nvSpPr>
          <p:cNvPr id="3" name="Tijdelijke aanduiding voor dianummer 5">
            <a:extLst>
              <a:ext uri="{FF2B5EF4-FFF2-40B4-BE49-F238E27FC236}">
                <a16:creationId xmlns:a16="http://schemas.microsoft.com/office/drawing/2014/main" id="{04A51427-BDB8-4D37-F2F7-4DCA31415CC5}"/>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2</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49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B15ED-F9B4-E027-5C50-3B322C7F5D9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AC63379-1710-0EEC-DC72-FC828BF9488E}"/>
              </a:ext>
            </a:extLst>
          </p:cNvPr>
          <p:cNvSpPr>
            <a:spLocks noGrp="1"/>
          </p:cNvSpPr>
          <p:nvPr>
            <p:ph type="title"/>
          </p:nvPr>
        </p:nvSpPr>
        <p:spPr/>
        <p:txBody>
          <a:bodyPr/>
          <a:lstStyle/>
          <a:p>
            <a:r>
              <a:rPr lang="nl-NL" sz="2400"/>
              <a:t>Aanpak</a:t>
            </a:r>
          </a:p>
        </p:txBody>
      </p:sp>
      <p:sp>
        <p:nvSpPr>
          <p:cNvPr id="4" name="Tijdelijke aanduiding voor dianummer 5">
            <a:extLst>
              <a:ext uri="{FF2B5EF4-FFF2-40B4-BE49-F238E27FC236}">
                <a16:creationId xmlns:a16="http://schemas.microsoft.com/office/drawing/2014/main" id="{23E3F423-479F-F945-40EB-C1BBB2C8F249}"/>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3</a:t>
            </a:fld>
            <a:endParaRPr lang="nl-NL" sz="1000">
              <a:solidFill>
                <a:schemeClr val="bg2"/>
              </a:solidFill>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7251E85A-6FBD-0986-BD59-8F5922D071D3}"/>
              </a:ext>
            </a:extLst>
          </p:cNvPr>
          <p:cNvPicPr>
            <a:picLocks noChangeAspect="1"/>
          </p:cNvPicPr>
          <p:nvPr/>
        </p:nvPicPr>
        <p:blipFill>
          <a:blip r:embed="rId2"/>
          <a:stretch>
            <a:fillRect/>
          </a:stretch>
        </p:blipFill>
        <p:spPr>
          <a:xfrm>
            <a:off x="9407179" y="6089904"/>
            <a:ext cx="2684237" cy="757695"/>
          </a:xfrm>
          <a:prstGeom prst="rect">
            <a:avLst/>
          </a:prstGeom>
        </p:spPr>
      </p:pic>
      <p:graphicFrame>
        <p:nvGraphicFramePr>
          <p:cNvPr id="8" name="Diagram 7">
            <a:extLst>
              <a:ext uri="{FF2B5EF4-FFF2-40B4-BE49-F238E27FC236}">
                <a16:creationId xmlns:a16="http://schemas.microsoft.com/office/drawing/2014/main" id="{45A7E1CB-6DD7-554E-8B6A-B9D7A60D677F}"/>
              </a:ext>
            </a:extLst>
          </p:cNvPr>
          <p:cNvGraphicFramePr/>
          <p:nvPr>
            <p:extLst>
              <p:ext uri="{D42A27DB-BD31-4B8C-83A1-F6EECF244321}">
                <p14:modId xmlns:p14="http://schemas.microsoft.com/office/powerpoint/2010/main" val="1435893914"/>
              </p:ext>
            </p:extLst>
          </p:nvPr>
        </p:nvGraphicFramePr>
        <p:xfrm>
          <a:off x="237356" y="940481"/>
          <a:ext cx="72084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Afbeelding 11">
            <a:extLst>
              <a:ext uri="{FF2B5EF4-FFF2-40B4-BE49-F238E27FC236}">
                <a16:creationId xmlns:a16="http://schemas.microsoft.com/office/drawing/2014/main" id="{C6309465-315A-9AB0-1113-775735BE1373}"/>
              </a:ext>
            </a:extLst>
          </p:cNvPr>
          <p:cNvPicPr>
            <a:picLocks noChangeAspect="1"/>
          </p:cNvPicPr>
          <p:nvPr/>
        </p:nvPicPr>
        <p:blipFill>
          <a:blip r:embed="rId8"/>
          <a:stretch>
            <a:fillRect/>
          </a:stretch>
        </p:blipFill>
        <p:spPr>
          <a:xfrm>
            <a:off x="8686800" y="3851798"/>
            <a:ext cx="3404616" cy="3006202"/>
          </a:xfrm>
          <a:prstGeom prst="rect">
            <a:avLst/>
          </a:prstGeom>
        </p:spPr>
      </p:pic>
      <p:pic>
        <p:nvPicPr>
          <p:cNvPr id="14" name="Afbeelding 13">
            <a:extLst>
              <a:ext uri="{FF2B5EF4-FFF2-40B4-BE49-F238E27FC236}">
                <a16:creationId xmlns:a16="http://schemas.microsoft.com/office/drawing/2014/main" id="{0BDD8C4D-E459-A3D9-8068-113CC9B4404A}"/>
              </a:ext>
            </a:extLst>
          </p:cNvPr>
          <p:cNvPicPr>
            <a:picLocks noChangeAspect="1"/>
          </p:cNvPicPr>
          <p:nvPr/>
        </p:nvPicPr>
        <p:blipFill>
          <a:blip r:embed="rId9"/>
          <a:stretch>
            <a:fillRect/>
          </a:stretch>
        </p:blipFill>
        <p:spPr>
          <a:xfrm>
            <a:off x="7750629" y="1325477"/>
            <a:ext cx="4340787" cy="2629085"/>
          </a:xfrm>
          <a:prstGeom prst="rect">
            <a:avLst/>
          </a:prstGeom>
        </p:spPr>
      </p:pic>
    </p:spTree>
    <p:extLst>
      <p:ext uri="{BB962C8B-B14F-4D97-AF65-F5344CB8AC3E}">
        <p14:creationId xmlns:p14="http://schemas.microsoft.com/office/powerpoint/2010/main" val="40436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F7B6-CB15-B3EF-A3DE-E8926A3E4F9C}"/>
            </a:ext>
          </a:extLst>
        </p:cNvPr>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D88EBD6C-BFA3-ED2F-9DAC-DE91A079A4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423" b="8423"/>
          <a:stretch/>
        </p:blipFill>
        <p:spPr/>
      </p:pic>
      <p:sp>
        <p:nvSpPr>
          <p:cNvPr id="3" name="Tijdelijke aanduiding voor tekst 2">
            <a:extLst>
              <a:ext uri="{FF2B5EF4-FFF2-40B4-BE49-F238E27FC236}">
                <a16:creationId xmlns:a16="http://schemas.microsoft.com/office/drawing/2014/main" id="{5B2E11C6-2F3E-FA2D-2462-8D31928DD09A}"/>
              </a:ext>
            </a:extLst>
          </p:cNvPr>
          <p:cNvSpPr>
            <a:spLocks noGrp="1"/>
          </p:cNvSpPr>
          <p:nvPr>
            <p:ph type="body" sz="quarter" idx="44"/>
          </p:nvPr>
        </p:nvSpPr>
        <p:spPr>
          <a:xfrm>
            <a:off x="974071" y="892358"/>
            <a:ext cx="5121929" cy="4970560"/>
          </a:xfrm>
        </p:spPr>
        <p:txBody>
          <a:bodyPr/>
          <a:lstStyle/>
          <a:p>
            <a:r>
              <a:rPr lang="nl-NL" sz="2400" dirty="0"/>
              <a:t>Hoofdlijnen bevindingen</a:t>
            </a:r>
          </a:p>
          <a:p>
            <a:pPr marL="285750" indent="-285750">
              <a:buFont typeface="Arial" panose="020B0604020202020204" pitchFamily="34" charset="0"/>
              <a:buChar char="•"/>
            </a:pPr>
            <a:r>
              <a:rPr lang="nl-NL" sz="1600" dirty="0"/>
              <a:t>Organisatie</a:t>
            </a:r>
          </a:p>
          <a:p>
            <a:pPr marL="285750" indent="-285750">
              <a:buFont typeface="Arial" panose="020B0604020202020204" pitchFamily="34" charset="0"/>
              <a:buChar char="•"/>
            </a:pPr>
            <a:r>
              <a:rPr lang="nl-NL" sz="1600" dirty="0"/>
              <a:t>Behoefte aan frisse doorstart</a:t>
            </a:r>
          </a:p>
          <a:p>
            <a:pPr marL="285750" indent="-285750">
              <a:buFont typeface="Arial" panose="020B0604020202020204" pitchFamily="34" charset="0"/>
              <a:buChar char="•"/>
            </a:pPr>
            <a:r>
              <a:rPr lang="nl-NL" sz="1600" dirty="0"/>
              <a:t>Betrokkenheid eilanders</a:t>
            </a:r>
          </a:p>
          <a:p>
            <a:pPr marL="285750" indent="-285750">
              <a:buFont typeface="Arial" panose="020B0604020202020204" pitchFamily="34" charset="0"/>
              <a:buChar char="•"/>
            </a:pPr>
            <a:r>
              <a:rPr lang="nl-NL" sz="1600" dirty="0"/>
              <a:t>Zichtbaarheid</a:t>
            </a:r>
          </a:p>
          <a:p>
            <a:pPr marL="285750" indent="-285750">
              <a:buFont typeface="Arial" panose="020B0604020202020204" pitchFamily="34" charset="0"/>
              <a:buChar char="•"/>
            </a:pPr>
            <a:r>
              <a:rPr lang="nl-NL" sz="1600" dirty="0"/>
              <a:t>Inspiratie</a:t>
            </a:r>
          </a:p>
          <a:p>
            <a:pPr marL="285750" indent="-285750">
              <a:buFont typeface="Arial" panose="020B0604020202020204" pitchFamily="34" charset="0"/>
              <a:buChar char="•"/>
            </a:pPr>
            <a:r>
              <a:rPr lang="nl-NL" sz="1600" dirty="0"/>
              <a:t>Rol van de terreinbeheerder</a:t>
            </a:r>
          </a:p>
        </p:txBody>
      </p:sp>
      <p:sp>
        <p:nvSpPr>
          <p:cNvPr id="2" name="Tekstvak 1">
            <a:extLst>
              <a:ext uri="{FF2B5EF4-FFF2-40B4-BE49-F238E27FC236}">
                <a16:creationId xmlns:a16="http://schemas.microsoft.com/office/drawing/2014/main" id="{5AAB6BFB-4222-5D87-9B3F-8204A56D14C7}"/>
              </a:ext>
            </a:extLst>
          </p:cNvPr>
          <p:cNvSpPr txBox="1"/>
          <p:nvPr/>
        </p:nvSpPr>
        <p:spPr>
          <a:xfrm>
            <a:off x="393700" y="-622300"/>
            <a:ext cx="65" cy="246221"/>
          </a:xfrm>
          <a:prstGeom prst="rect">
            <a:avLst/>
          </a:prstGeom>
          <a:solidFill>
            <a:srgbClr val="467A7C">
              <a:alpha val="80197"/>
            </a:srgbClr>
          </a:solidFill>
        </p:spPr>
        <p:txBody>
          <a:bodyPr wrap="none" lIns="0" tIns="0" rIns="0" bIns="0" rtlCol="0" anchor="t">
            <a:spAutoFit/>
          </a:bodyPr>
          <a:lstStyle/>
          <a:p>
            <a:pPr algn="l"/>
            <a:endParaRPr lang="nl-NL" sz="1600">
              <a:solidFill>
                <a:schemeClr val="tx2"/>
              </a:solidFill>
            </a:endParaRPr>
          </a:p>
        </p:txBody>
      </p:sp>
    </p:spTree>
    <p:extLst>
      <p:ext uri="{BB962C8B-B14F-4D97-AF65-F5344CB8AC3E}">
        <p14:creationId xmlns:p14="http://schemas.microsoft.com/office/powerpoint/2010/main" val="18489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E7F66-9F61-E04E-93BE-ED92B88C19E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6C10EAB-5252-F43C-A03E-B014B42E1569}"/>
              </a:ext>
            </a:extLst>
          </p:cNvPr>
          <p:cNvSpPr>
            <a:spLocks noGrp="1"/>
          </p:cNvSpPr>
          <p:nvPr>
            <p:ph type="title"/>
          </p:nvPr>
        </p:nvSpPr>
        <p:spPr/>
        <p:txBody>
          <a:bodyPr anchor="t">
            <a:normAutofit/>
          </a:bodyPr>
          <a:lstStyle/>
          <a:p>
            <a:r>
              <a:rPr lang="nl-NL" sz="2400"/>
              <a:t>Organisatie</a:t>
            </a:r>
          </a:p>
        </p:txBody>
      </p:sp>
      <p:pic>
        <p:nvPicPr>
          <p:cNvPr id="5" name="Afbeelding 4">
            <a:extLst>
              <a:ext uri="{FF2B5EF4-FFF2-40B4-BE49-F238E27FC236}">
                <a16:creationId xmlns:a16="http://schemas.microsoft.com/office/drawing/2014/main" id="{2154DB26-384A-1627-2989-F1DC413D74EA}"/>
              </a:ext>
            </a:extLst>
          </p:cNvPr>
          <p:cNvPicPr>
            <a:picLocks noChangeAspect="1"/>
          </p:cNvPicPr>
          <p:nvPr/>
        </p:nvPicPr>
        <p:blipFill>
          <a:blip r:embed="rId3"/>
          <a:stretch>
            <a:fillRect/>
          </a:stretch>
        </p:blipFill>
        <p:spPr>
          <a:xfrm>
            <a:off x="9407179" y="6089904"/>
            <a:ext cx="2684237" cy="757695"/>
          </a:xfrm>
          <a:prstGeom prst="rect">
            <a:avLst/>
          </a:prstGeom>
        </p:spPr>
      </p:pic>
      <p:sp>
        <p:nvSpPr>
          <p:cNvPr id="4" name="Tijdelijke aanduiding voor dianummer 5">
            <a:extLst>
              <a:ext uri="{FF2B5EF4-FFF2-40B4-BE49-F238E27FC236}">
                <a16:creationId xmlns:a16="http://schemas.microsoft.com/office/drawing/2014/main" id="{6FA52DD1-BC70-A05F-D900-348554F3707E}"/>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5</a:t>
            </a:fld>
            <a:endParaRPr lang="nl-NL" sz="1000">
              <a:solidFill>
                <a:schemeClr val="bg2"/>
              </a:solidFill>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1C20E371-D1E6-DA2A-C30B-4EFD1F378E56}"/>
              </a:ext>
            </a:extLst>
          </p:cNvPr>
          <p:cNvPicPr>
            <a:picLocks noChangeAspect="1"/>
          </p:cNvPicPr>
          <p:nvPr/>
        </p:nvPicPr>
        <p:blipFill>
          <a:blip r:embed="rId4"/>
          <a:stretch>
            <a:fillRect/>
          </a:stretch>
        </p:blipFill>
        <p:spPr>
          <a:xfrm>
            <a:off x="2057400" y="1299622"/>
            <a:ext cx="7415784" cy="5248834"/>
          </a:xfrm>
          <a:prstGeom prst="rect">
            <a:avLst/>
          </a:prstGeom>
        </p:spPr>
      </p:pic>
    </p:spTree>
    <p:extLst>
      <p:ext uri="{BB962C8B-B14F-4D97-AF65-F5344CB8AC3E}">
        <p14:creationId xmlns:p14="http://schemas.microsoft.com/office/powerpoint/2010/main" val="14570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DA22-5517-CF60-7F11-F26774D0313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E186583-B6CA-F830-56E8-023EFF9A576D}"/>
              </a:ext>
            </a:extLst>
          </p:cNvPr>
          <p:cNvSpPr>
            <a:spLocks noGrp="1"/>
          </p:cNvSpPr>
          <p:nvPr>
            <p:ph type="title"/>
          </p:nvPr>
        </p:nvSpPr>
        <p:spPr/>
        <p:txBody>
          <a:bodyPr anchor="t">
            <a:normAutofit/>
          </a:bodyPr>
          <a:lstStyle/>
          <a:p>
            <a:r>
              <a:rPr lang="nl-NL" sz="2400"/>
              <a:t>Behoefte aan frisse doorstart</a:t>
            </a:r>
          </a:p>
        </p:txBody>
      </p:sp>
      <p:sp>
        <p:nvSpPr>
          <p:cNvPr id="2" name="Tijdelijke aanduiding voor verticale tekst 1">
            <a:extLst>
              <a:ext uri="{FF2B5EF4-FFF2-40B4-BE49-F238E27FC236}">
                <a16:creationId xmlns:a16="http://schemas.microsoft.com/office/drawing/2014/main" id="{556346BA-653E-A85A-43D9-1FE3FA9AC582}"/>
              </a:ext>
            </a:extLst>
          </p:cNvPr>
          <p:cNvSpPr>
            <a:spLocks noGrp="1"/>
          </p:cNvSpPr>
          <p:nvPr>
            <p:ph type="body" orient="vert" idx="1"/>
          </p:nvPr>
        </p:nvSpPr>
        <p:spPr>
          <a:xfrm>
            <a:off x="716632" y="1316736"/>
            <a:ext cx="8841183" cy="4760892"/>
          </a:xfrm>
        </p:spPr>
        <p:txBody>
          <a:bodyPr vert="horz" lIns="0" tIns="0" rIns="0" bIns="0" numCol="1" spcCol="360000" rtlCol="0">
            <a:noAutofit/>
          </a:bodyPr>
          <a:lstStyle/>
          <a:p>
            <a:pPr marL="171450" indent="-171450">
              <a:lnSpc>
                <a:spcPct val="140000"/>
              </a:lnSpc>
              <a:spcAft>
                <a:spcPts val="600"/>
              </a:spcAft>
              <a:buFont typeface="Arial" panose="020B0604020202020204" pitchFamily="34" charset="0"/>
              <a:buChar char="•"/>
            </a:pPr>
            <a:r>
              <a:rPr lang="nl-NL" sz="1600" dirty="0"/>
              <a:t>Zowel bij inwoners als leden van het Overlegorgaan is er behoefte aan een ‘frisse </a:t>
            </a:r>
            <a:r>
              <a:rPr lang="nl-NL" sz="1600" i="1" dirty="0"/>
              <a:t>door</a:t>
            </a:r>
            <a:r>
              <a:rPr lang="nl-NL" sz="1600" dirty="0"/>
              <a:t>start’. Tegelijk wordt aangegeven dat de afgelopen periode veel is verbeterd.</a:t>
            </a:r>
          </a:p>
          <a:p>
            <a:pPr marL="171450" indent="-171450">
              <a:lnSpc>
                <a:spcPct val="140000"/>
              </a:lnSpc>
              <a:spcAft>
                <a:spcPts val="600"/>
              </a:spcAft>
              <a:buFont typeface="Arial" panose="020B0604020202020204" pitchFamily="34" charset="0"/>
              <a:buChar char="•"/>
            </a:pPr>
            <a:r>
              <a:rPr lang="nl-NL" sz="1600" dirty="0"/>
              <a:t>Het gezamenlijk uitwerken van de Uitvoeringsagenda biedt het momentum om oude discussies achter te laten en gezamenlijk te bouwen aan een nieuw verhaal voor Nationaal Park Schiermonnikoog.</a:t>
            </a:r>
          </a:p>
          <a:p>
            <a:pPr marL="171450" indent="-171450">
              <a:lnSpc>
                <a:spcPct val="140000"/>
              </a:lnSpc>
              <a:spcAft>
                <a:spcPts val="600"/>
              </a:spcAft>
              <a:buFont typeface="Arial" panose="020B0604020202020204" pitchFamily="34" charset="0"/>
              <a:buChar char="•"/>
            </a:pPr>
            <a:r>
              <a:rPr lang="nl-NL" sz="1600" dirty="0"/>
              <a:t>Dit vraagt om inspanning van twee kanten: van inwoners om </a:t>
            </a:r>
            <a:r>
              <a:rPr lang="nl-NL" sz="1600" dirty="0" err="1"/>
              <a:t>negativiteit</a:t>
            </a:r>
            <a:r>
              <a:rPr lang="nl-NL" sz="1600" dirty="0"/>
              <a:t> uit het verleden los te laten, van het Nationaal Park en beheerder om inwoners op een juiste manier te betrekken.</a:t>
            </a:r>
          </a:p>
          <a:p>
            <a:pPr>
              <a:lnSpc>
                <a:spcPct val="140000"/>
              </a:lnSpc>
              <a:spcAft>
                <a:spcPts val="600"/>
              </a:spcAft>
            </a:pPr>
            <a:br>
              <a:rPr lang="nl-NL" sz="1200" dirty="0"/>
            </a:br>
            <a:br>
              <a:rPr lang="nl-NL" sz="1200" dirty="0"/>
            </a:br>
            <a:br>
              <a:rPr lang="nl-NL" sz="1200" dirty="0"/>
            </a:br>
            <a:br>
              <a:rPr lang="nl-NL" sz="1200" dirty="0"/>
            </a:br>
            <a:endParaRPr lang="nl-NL" sz="1200" dirty="0"/>
          </a:p>
        </p:txBody>
      </p:sp>
      <p:pic>
        <p:nvPicPr>
          <p:cNvPr id="5" name="Afbeelding 4">
            <a:extLst>
              <a:ext uri="{FF2B5EF4-FFF2-40B4-BE49-F238E27FC236}">
                <a16:creationId xmlns:a16="http://schemas.microsoft.com/office/drawing/2014/main" id="{C081742E-F4C6-8E72-3EEA-50F988C8E885}"/>
              </a:ext>
            </a:extLst>
          </p:cNvPr>
          <p:cNvPicPr>
            <a:picLocks noChangeAspect="1"/>
          </p:cNvPicPr>
          <p:nvPr/>
        </p:nvPicPr>
        <p:blipFill>
          <a:blip r:embed="rId3"/>
          <a:stretch>
            <a:fillRect/>
          </a:stretch>
        </p:blipFill>
        <p:spPr>
          <a:xfrm>
            <a:off x="9407179" y="6089904"/>
            <a:ext cx="2684237" cy="757695"/>
          </a:xfrm>
          <a:prstGeom prst="rect">
            <a:avLst/>
          </a:prstGeom>
        </p:spPr>
      </p:pic>
      <p:sp>
        <p:nvSpPr>
          <p:cNvPr id="4" name="Tijdelijke aanduiding voor dianummer 5">
            <a:extLst>
              <a:ext uri="{FF2B5EF4-FFF2-40B4-BE49-F238E27FC236}">
                <a16:creationId xmlns:a16="http://schemas.microsoft.com/office/drawing/2014/main" id="{87D1C4CA-B5E4-701D-3337-09DA25378B93}"/>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6</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56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9F8D4-5434-CF95-7992-FB31AA4244BD}"/>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DBFE1515-9DFF-B0CF-8398-25498950B5C5}"/>
              </a:ext>
            </a:extLst>
          </p:cNvPr>
          <p:cNvSpPr>
            <a:spLocks noGrp="1"/>
          </p:cNvSpPr>
          <p:nvPr>
            <p:ph type="body" orient="vert" idx="16"/>
          </p:nvPr>
        </p:nvSpPr>
        <p:spPr>
          <a:xfrm>
            <a:off x="720001" y="1457487"/>
            <a:ext cx="8687178" cy="4861994"/>
          </a:xfrm>
        </p:spPr>
        <p:txBody>
          <a:bodyPr vert="horz" lIns="0" tIns="0" rIns="0" bIns="0" numCol="1" spcCol="360000" rtlCol="0">
            <a:noAutofit/>
          </a:bodyPr>
          <a:lstStyle/>
          <a:p>
            <a:pPr marL="171450" indent="-171450">
              <a:lnSpc>
                <a:spcPct val="140000"/>
              </a:lnSpc>
              <a:spcAft>
                <a:spcPts val="600"/>
              </a:spcAft>
              <a:buFont typeface="Arial" panose="020B0604020202020204" pitchFamily="34" charset="0"/>
              <a:buChar char="•"/>
            </a:pPr>
            <a:r>
              <a:rPr lang="nl-NL" sz="1600" dirty="0"/>
              <a:t>De betrokkenheid van eilanders bij Schiermonnikoog en het Nationaal Park is groot. </a:t>
            </a:r>
          </a:p>
          <a:p>
            <a:pPr marL="171450" indent="-171450">
              <a:lnSpc>
                <a:spcPct val="140000"/>
              </a:lnSpc>
              <a:spcAft>
                <a:spcPts val="600"/>
              </a:spcAft>
              <a:buFont typeface="Arial" panose="020B0604020202020204" pitchFamily="34" charset="0"/>
              <a:buChar char="•"/>
            </a:pPr>
            <a:r>
              <a:rPr lang="nl-NL" sz="1600" dirty="0"/>
              <a:t>De mogelijkheid tot structurele inbreng wordt gewaardeerd.</a:t>
            </a:r>
          </a:p>
          <a:p>
            <a:pPr marL="171450" indent="-171450">
              <a:lnSpc>
                <a:spcPct val="140000"/>
              </a:lnSpc>
              <a:spcAft>
                <a:spcPts val="600"/>
              </a:spcAft>
              <a:buFont typeface="Arial" panose="020B0604020202020204" pitchFamily="34" charset="0"/>
              <a:buChar char="•"/>
            </a:pPr>
            <a:r>
              <a:rPr lang="nl-NL" sz="1600" dirty="0"/>
              <a:t>Inwoners geven ook aan liever praktisch mee te denken en kennis in te brengen bij concrete opgaven/projecten. </a:t>
            </a:r>
          </a:p>
          <a:p>
            <a:pPr marL="171450" indent="-171450">
              <a:lnSpc>
                <a:spcPct val="140000"/>
              </a:lnSpc>
              <a:spcAft>
                <a:spcPts val="600"/>
              </a:spcAft>
              <a:buFont typeface="Arial" panose="020B0604020202020204" pitchFamily="34" charset="0"/>
              <a:buChar char="•"/>
            </a:pPr>
            <a:r>
              <a:rPr lang="nl-NL" sz="1600" dirty="0"/>
              <a:t>De wisselwerking tussen bewoners, de publieksavond en de vertegenwoordiging in het Overlegorgaan kan beter. </a:t>
            </a:r>
          </a:p>
        </p:txBody>
      </p:sp>
      <p:sp>
        <p:nvSpPr>
          <p:cNvPr id="3" name="Titel 2">
            <a:extLst>
              <a:ext uri="{FF2B5EF4-FFF2-40B4-BE49-F238E27FC236}">
                <a16:creationId xmlns:a16="http://schemas.microsoft.com/office/drawing/2014/main" id="{61297AAC-A66E-29F4-5091-B191CA40E2EF}"/>
              </a:ext>
            </a:extLst>
          </p:cNvPr>
          <p:cNvSpPr>
            <a:spLocks noGrp="1"/>
          </p:cNvSpPr>
          <p:nvPr>
            <p:ph type="title"/>
          </p:nvPr>
        </p:nvSpPr>
        <p:spPr>
          <a:xfrm>
            <a:off x="720001" y="498852"/>
            <a:ext cx="6099440" cy="577659"/>
          </a:xfrm>
        </p:spPr>
        <p:txBody>
          <a:bodyPr anchor="t">
            <a:normAutofit/>
          </a:bodyPr>
          <a:lstStyle/>
          <a:p>
            <a:r>
              <a:rPr lang="nl-NL" sz="2400"/>
              <a:t>Betrokkenheid eilanders</a:t>
            </a:r>
          </a:p>
        </p:txBody>
      </p:sp>
      <p:pic>
        <p:nvPicPr>
          <p:cNvPr id="4" name="Afbeelding 3">
            <a:extLst>
              <a:ext uri="{FF2B5EF4-FFF2-40B4-BE49-F238E27FC236}">
                <a16:creationId xmlns:a16="http://schemas.microsoft.com/office/drawing/2014/main" id="{09380A96-1D3B-DF6E-0FC5-0815C4FD797A}"/>
              </a:ext>
            </a:extLst>
          </p:cNvPr>
          <p:cNvPicPr>
            <a:picLocks noChangeAspect="1"/>
          </p:cNvPicPr>
          <p:nvPr/>
        </p:nvPicPr>
        <p:blipFill>
          <a:blip r:embed="rId3"/>
          <a:stretch>
            <a:fillRect/>
          </a:stretch>
        </p:blipFill>
        <p:spPr>
          <a:xfrm>
            <a:off x="9407179" y="6089904"/>
            <a:ext cx="2684237" cy="757695"/>
          </a:xfrm>
          <a:prstGeom prst="rect">
            <a:avLst/>
          </a:prstGeom>
        </p:spPr>
      </p:pic>
      <p:sp>
        <p:nvSpPr>
          <p:cNvPr id="5" name="Tijdelijke aanduiding voor dianummer 5">
            <a:extLst>
              <a:ext uri="{FF2B5EF4-FFF2-40B4-BE49-F238E27FC236}">
                <a16:creationId xmlns:a16="http://schemas.microsoft.com/office/drawing/2014/main" id="{6AA2DE67-D9B2-2947-276A-DC482F7F7987}"/>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7</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483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476C-0F6B-75F9-8F09-96865A9D3EB9}"/>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80B6ED2-5992-A2C3-9320-D7CAB3E841D1}"/>
              </a:ext>
            </a:extLst>
          </p:cNvPr>
          <p:cNvSpPr>
            <a:spLocks noGrp="1"/>
          </p:cNvSpPr>
          <p:nvPr>
            <p:ph type="body" orient="vert" idx="16"/>
          </p:nvPr>
        </p:nvSpPr>
        <p:spPr>
          <a:xfrm>
            <a:off x="720001" y="1227910"/>
            <a:ext cx="8687178" cy="4861994"/>
          </a:xfrm>
        </p:spPr>
        <p:txBody>
          <a:bodyPr vert="horz" lIns="0" tIns="0" rIns="0" bIns="0" numCol="1" spcCol="360000" rtlCol="0">
            <a:noAutofit/>
          </a:bodyPr>
          <a:lstStyle/>
          <a:p>
            <a:pPr marL="171450" indent="-171450">
              <a:lnSpc>
                <a:spcPct val="140000"/>
              </a:lnSpc>
              <a:spcAft>
                <a:spcPts val="600"/>
              </a:spcAft>
              <a:buFont typeface="Arial" panose="020B0604020202020204" pitchFamily="34" charset="0"/>
              <a:buChar char="•"/>
            </a:pPr>
            <a:r>
              <a:rPr lang="nl-NL" sz="1600" dirty="0"/>
              <a:t>Het vergroten van de zichtbaarheid van Nationaal Park Schiermonnikoog voor bezoekers is een belangrijke ambitie in het Ambitieplan. Het jaarverslag en jaarplan Communicatie &amp; Educatie is daarin een goede stap.</a:t>
            </a:r>
          </a:p>
          <a:p>
            <a:pPr marL="171450" indent="-171450">
              <a:lnSpc>
                <a:spcPct val="140000"/>
              </a:lnSpc>
              <a:spcAft>
                <a:spcPts val="600"/>
              </a:spcAft>
              <a:buFont typeface="Arial" panose="020B0604020202020204" pitchFamily="34" charset="0"/>
              <a:buChar char="•"/>
            </a:pPr>
            <a:r>
              <a:rPr lang="nl-NL" sz="1600" dirty="0"/>
              <a:t>Er is behoefte aan meer zichtbaarheid vanuit het Nationaal Park voor inwoners. </a:t>
            </a:r>
          </a:p>
          <a:p>
            <a:pPr marL="171450" indent="-171450">
              <a:lnSpc>
                <a:spcPct val="140000"/>
              </a:lnSpc>
              <a:spcAft>
                <a:spcPts val="600"/>
              </a:spcAft>
              <a:buFont typeface="Arial" panose="020B0604020202020204" pitchFamily="34" charset="0"/>
              <a:buChar char="•"/>
            </a:pPr>
            <a:r>
              <a:rPr lang="nl-NL" sz="1600" dirty="0"/>
              <a:t>De huidige communicatie en participatie mogelijkheden sluiten minder goed aan bij jongeren. </a:t>
            </a:r>
          </a:p>
          <a:p>
            <a:pPr marL="171450" indent="-171450">
              <a:lnSpc>
                <a:spcPct val="140000"/>
              </a:lnSpc>
              <a:spcAft>
                <a:spcPts val="600"/>
              </a:spcAft>
              <a:buFont typeface="Arial" panose="020B0604020202020204" pitchFamily="34" charset="0"/>
              <a:buChar char="•"/>
            </a:pPr>
            <a:r>
              <a:rPr lang="nl-NL" sz="1600" dirty="0"/>
              <a:t>De nieuwsbrief van Natuurmonumenten wordt door inwoners gewaardeerd. </a:t>
            </a:r>
          </a:p>
          <a:p>
            <a:pPr marL="171450" indent="-171450">
              <a:lnSpc>
                <a:spcPct val="140000"/>
              </a:lnSpc>
              <a:spcAft>
                <a:spcPts val="600"/>
              </a:spcAft>
              <a:buFont typeface="Arial" panose="020B0604020202020204" pitchFamily="34" charset="0"/>
              <a:buChar char="•"/>
            </a:pPr>
            <a:r>
              <a:rPr lang="nl-NL" sz="1600" dirty="0"/>
              <a:t>Het gastheerschap wordt gewaardeerd, maar is niet bij alle (nieuwe) ondernemers bekend. </a:t>
            </a:r>
          </a:p>
          <a:p>
            <a:pPr>
              <a:lnSpc>
                <a:spcPct val="140000"/>
              </a:lnSpc>
              <a:spcAft>
                <a:spcPts val="600"/>
              </a:spcAft>
            </a:pPr>
            <a:endParaRPr lang="nl-NL" sz="1200" dirty="0"/>
          </a:p>
          <a:p>
            <a:pPr>
              <a:lnSpc>
                <a:spcPct val="140000"/>
              </a:lnSpc>
              <a:spcAft>
                <a:spcPts val="600"/>
              </a:spcAft>
            </a:pPr>
            <a:endParaRPr lang="nl-NL" sz="1200" dirty="0"/>
          </a:p>
          <a:p>
            <a:pPr>
              <a:lnSpc>
                <a:spcPct val="140000"/>
              </a:lnSpc>
              <a:spcAft>
                <a:spcPts val="600"/>
              </a:spcAft>
            </a:pPr>
            <a:endParaRPr lang="nl-NL" sz="1200" dirty="0"/>
          </a:p>
          <a:p>
            <a:pPr marL="285750" indent="-285750">
              <a:lnSpc>
                <a:spcPct val="140000"/>
              </a:lnSpc>
              <a:spcAft>
                <a:spcPts val="600"/>
              </a:spcAft>
              <a:buFont typeface="Arial" panose="020B0604020202020204" pitchFamily="34" charset="0"/>
              <a:buChar char="•"/>
            </a:pPr>
            <a:endParaRPr lang="nl-NL" sz="2000" dirty="0"/>
          </a:p>
        </p:txBody>
      </p:sp>
      <p:sp>
        <p:nvSpPr>
          <p:cNvPr id="3" name="Titel 2">
            <a:extLst>
              <a:ext uri="{FF2B5EF4-FFF2-40B4-BE49-F238E27FC236}">
                <a16:creationId xmlns:a16="http://schemas.microsoft.com/office/drawing/2014/main" id="{445B7C06-F675-F8F6-6B91-36E67E7D263E}"/>
              </a:ext>
            </a:extLst>
          </p:cNvPr>
          <p:cNvSpPr>
            <a:spLocks noGrp="1"/>
          </p:cNvSpPr>
          <p:nvPr>
            <p:ph type="title"/>
          </p:nvPr>
        </p:nvSpPr>
        <p:spPr>
          <a:xfrm>
            <a:off x="720001" y="498852"/>
            <a:ext cx="6661300" cy="577659"/>
          </a:xfrm>
        </p:spPr>
        <p:txBody>
          <a:bodyPr anchor="t">
            <a:normAutofit/>
          </a:bodyPr>
          <a:lstStyle/>
          <a:p>
            <a:r>
              <a:rPr lang="nl-NL" sz="2400"/>
              <a:t>Zichtbaarheid naar binnen en naar buiten</a:t>
            </a:r>
          </a:p>
        </p:txBody>
      </p:sp>
      <p:pic>
        <p:nvPicPr>
          <p:cNvPr id="4" name="Afbeelding 3">
            <a:extLst>
              <a:ext uri="{FF2B5EF4-FFF2-40B4-BE49-F238E27FC236}">
                <a16:creationId xmlns:a16="http://schemas.microsoft.com/office/drawing/2014/main" id="{13671206-2D01-5F28-E98F-D09460DFC0AD}"/>
              </a:ext>
            </a:extLst>
          </p:cNvPr>
          <p:cNvPicPr>
            <a:picLocks noChangeAspect="1"/>
          </p:cNvPicPr>
          <p:nvPr/>
        </p:nvPicPr>
        <p:blipFill>
          <a:blip r:embed="rId3"/>
          <a:stretch>
            <a:fillRect/>
          </a:stretch>
        </p:blipFill>
        <p:spPr>
          <a:xfrm>
            <a:off x="9407179" y="6089904"/>
            <a:ext cx="2684237" cy="757695"/>
          </a:xfrm>
          <a:prstGeom prst="rect">
            <a:avLst/>
          </a:prstGeom>
        </p:spPr>
      </p:pic>
      <p:sp>
        <p:nvSpPr>
          <p:cNvPr id="5" name="Tijdelijke aanduiding voor dianummer 5">
            <a:extLst>
              <a:ext uri="{FF2B5EF4-FFF2-40B4-BE49-F238E27FC236}">
                <a16:creationId xmlns:a16="http://schemas.microsoft.com/office/drawing/2014/main" id="{91998249-33CB-866E-3897-6B085F1AC786}"/>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8</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6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0EEE-EF70-770B-8574-7D951E55496B}"/>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34D76E24-8F7A-9459-5BCD-4B7EFE5CE40F}"/>
              </a:ext>
            </a:extLst>
          </p:cNvPr>
          <p:cNvSpPr>
            <a:spLocks noGrp="1"/>
          </p:cNvSpPr>
          <p:nvPr>
            <p:ph type="body" orient="vert" idx="16"/>
          </p:nvPr>
        </p:nvSpPr>
        <p:spPr>
          <a:xfrm>
            <a:off x="720001" y="1497154"/>
            <a:ext cx="8855073" cy="4861994"/>
          </a:xfrm>
        </p:spPr>
        <p:txBody>
          <a:bodyPr vert="horz" lIns="0" tIns="0" rIns="0" bIns="0" numCol="1" spcCol="360000" rtlCol="0">
            <a:noAutofit/>
          </a:bodyPr>
          <a:lstStyle/>
          <a:p>
            <a:pPr marL="171450" indent="-171450">
              <a:lnSpc>
                <a:spcPct val="140000"/>
              </a:lnSpc>
              <a:spcAft>
                <a:spcPts val="600"/>
              </a:spcAft>
              <a:buFont typeface="Arial" panose="020B0604020202020204" pitchFamily="34" charset="0"/>
              <a:buChar char="•"/>
            </a:pPr>
            <a:r>
              <a:rPr lang="nl-NL" sz="1600" dirty="0"/>
              <a:t>De vergaderingen van het Overlegorgaan worden door betrokkenen als te weinig inspirerend ervaren. </a:t>
            </a:r>
          </a:p>
          <a:p>
            <a:pPr marL="171450" indent="-171450">
              <a:lnSpc>
                <a:spcPct val="140000"/>
              </a:lnSpc>
              <a:spcAft>
                <a:spcPts val="600"/>
              </a:spcAft>
              <a:buFont typeface="Arial" panose="020B0604020202020204" pitchFamily="34" charset="0"/>
              <a:buChar char="•"/>
            </a:pPr>
            <a:r>
              <a:rPr lang="nl-NL" sz="1600" dirty="0"/>
              <a:t>Er is de wens voor meer inhoudelijke onderwerpen te agenderen, zowel tijdens de publieksavond als bij het Overlegorgaan. Specifiek voor de publieksavond is er ook een wens voor meer interactie met de eilandvertegenwoordigers en actieve werkvormen.</a:t>
            </a:r>
          </a:p>
          <a:p>
            <a:pPr marL="171450" indent="-171450">
              <a:lnSpc>
                <a:spcPct val="140000"/>
              </a:lnSpc>
              <a:spcAft>
                <a:spcPts val="600"/>
              </a:spcAft>
              <a:buFont typeface="Arial" panose="020B0604020202020204" pitchFamily="34" charset="0"/>
              <a:buChar char="•"/>
            </a:pPr>
            <a:r>
              <a:rPr lang="nl-NL" sz="1600" dirty="0"/>
              <a:t>De thema’s uit het Ambitieplan bieden kansen om inhoudelijke, inspirerende onderwerpen toe te voegen aan de agenda.  </a:t>
            </a:r>
          </a:p>
          <a:p>
            <a:pPr>
              <a:lnSpc>
                <a:spcPct val="140000"/>
              </a:lnSpc>
              <a:spcAft>
                <a:spcPts val="600"/>
              </a:spcAft>
            </a:pPr>
            <a:endParaRPr lang="nl-NL" sz="1800" dirty="0"/>
          </a:p>
          <a:p>
            <a:pPr>
              <a:lnSpc>
                <a:spcPct val="140000"/>
              </a:lnSpc>
              <a:spcAft>
                <a:spcPts val="600"/>
              </a:spcAft>
            </a:pPr>
            <a:endParaRPr lang="nl-NL" sz="1200" dirty="0"/>
          </a:p>
        </p:txBody>
      </p:sp>
      <p:sp>
        <p:nvSpPr>
          <p:cNvPr id="3" name="Titel 2">
            <a:extLst>
              <a:ext uri="{FF2B5EF4-FFF2-40B4-BE49-F238E27FC236}">
                <a16:creationId xmlns:a16="http://schemas.microsoft.com/office/drawing/2014/main" id="{F2DFBB03-6633-16B0-FDE9-AA119E003611}"/>
              </a:ext>
            </a:extLst>
          </p:cNvPr>
          <p:cNvSpPr>
            <a:spLocks noGrp="1"/>
          </p:cNvSpPr>
          <p:nvPr>
            <p:ph type="title"/>
          </p:nvPr>
        </p:nvSpPr>
        <p:spPr>
          <a:xfrm>
            <a:off x="720001" y="498852"/>
            <a:ext cx="8181628" cy="577659"/>
          </a:xfrm>
        </p:spPr>
        <p:txBody>
          <a:bodyPr anchor="t">
            <a:normAutofit/>
          </a:bodyPr>
          <a:lstStyle/>
          <a:p>
            <a:r>
              <a:rPr lang="nl-NL" sz="2400"/>
              <a:t>Inspiratie</a:t>
            </a:r>
          </a:p>
        </p:txBody>
      </p:sp>
      <p:pic>
        <p:nvPicPr>
          <p:cNvPr id="4" name="Afbeelding 3">
            <a:extLst>
              <a:ext uri="{FF2B5EF4-FFF2-40B4-BE49-F238E27FC236}">
                <a16:creationId xmlns:a16="http://schemas.microsoft.com/office/drawing/2014/main" id="{A81333E2-E32F-D2EE-3C81-6C731CB1FF5D}"/>
              </a:ext>
            </a:extLst>
          </p:cNvPr>
          <p:cNvPicPr>
            <a:picLocks noChangeAspect="1"/>
          </p:cNvPicPr>
          <p:nvPr/>
        </p:nvPicPr>
        <p:blipFill>
          <a:blip r:embed="rId3"/>
          <a:stretch>
            <a:fillRect/>
          </a:stretch>
        </p:blipFill>
        <p:spPr>
          <a:xfrm>
            <a:off x="9407179" y="6089904"/>
            <a:ext cx="2684237" cy="757695"/>
          </a:xfrm>
          <a:prstGeom prst="rect">
            <a:avLst/>
          </a:prstGeom>
        </p:spPr>
      </p:pic>
      <p:sp>
        <p:nvSpPr>
          <p:cNvPr id="5" name="Tijdelijke aanduiding voor dianummer 5">
            <a:extLst>
              <a:ext uri="{FF2B5EF4-FFF2-40B4-BE49-F238E27FC236}">
                <a16:creationId xmlns:a16="http://schemas.microsoft.com/office/drawing/2014/main" id="{D9BC276A-058B-17FE-F0CD-81FA93B980C0}"/>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9</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136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ing Sjabloon met logo">
  <a:themeElements>
    <a:clrScheme name="Wing thema">
      <a:dk1>
        <a:srgbClr val="000000"/>
      </a:dk1>
      <a:lt1>
        <a:srgbClr val="FFFFFF"/>
      </a:lt1>
      <a:dk2>
        <a:srgbClr val="73797D"/>
      </a:dk2>
      <a:lt2>
        <a:srgbClr val="939598"/>
      </a:lt2>
      <a:accent1>
        <a:srgbClr val="46797C"/>
      </a:accent1>
      <a:accent2>
        <a:srgbClr val="8EBBB6"/>
      </a:accent2>
      <a:accent3>
        <a:srgbClr val="B2A69C"/>
      </a:accent3>
      <a:accent4>
        <a:srgbClr val="F3EEDB"/>
      </a:accent4>
      <a:accent5>
        <a:srgbClr val="D6C271"/>
      </a:accent5>
      <a:accent6>
        <a:srgbClr val="C3124D"/>
      </a:accent6>
      <a:hlink>
        <a:srgbClr val="46797C"/>
      </a:hlink>
      <a:folHlink>
        <a:srgbClr val="46797C"/>
      </a:folHlink>
    </a:clrScheme>
    <a:fontScheme name="Aangepast 29">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tIns="108000" rIns="108000" bIns="108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467A7C">
            <a:alpha val="80197"/>
          </a:srgbClr>
        </a:solidFill>
      </a:spPr>
      <a:bodyPr wrap="square" lIns="0" tIns="0" rIns="0" bIns="0" rtlCol="0" anchor="t">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slides gesprekken" id="{18B9A223-2F24-4DE7-9FAA-B660FED19600}" vid="{D8F15DBA-3C1D-4221-998D-E673B9F2CDDA}"/>
    </a:ext>
  </a:extLst>
</a:theme>
</file>

<file path=ppt/theme/theme2.xml><?xml version="1.0" encoding="utf-8"?>
<a:theme xmlns:a="http://schemas.openxmlformats.org/drawingml/2006/main" name="2_Wing Sjabloon zonder logo">
  <a:themeElements>
    <a:clrScheme name="Wing thema">
      <a:dk1>
        <a:srgbClr val="000000"/>
      </a:dk1>
      <a:lt1>
        <a:srgbClr val="FFFFFF"/>
      </a:lt1>
      <a:dk2>
        <a:srgbClr val="73797D"/>
      </a:dk2>
      <a:lt2>
        <a:srgbClr val="939598"/>
      </a:lt2>
      <a:accent1>
        <a:srgbClr val="46797C"/>
      </a:accent1>
      <a:accent2>
        <a:srgbClr val="8EBBB6"/>
      </a:accent2>
      <a:accent3>
        <a:srgbClr val="B2A69C"/>
      </a:accent3>
      <a:accent4>
        <a:srgbClr val="F3EEDB"/>
      </a:accent4>
      <a:accent5>
        <a:srgbClr val="D6C271"/>
      </a:accent5>
      <a:accent6>
        <a:srgbClr val="C3124D"/>
      </a:accent6>
      <a:hlink>
        <a:srgbClr val="46797C"/>
      </a:hlink>
      <a:folHlink>
        <a:srgbClr val="46797C"/>
      </a:folHlink>
    </a:clrScheme>
    <a:fontScheme name="Aangepast 29">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tIns="108000" rIns="108000" bIns="108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467A7C">
            <a:alpha val="80197"/>
          </a:srgbClr>
        </a:solidFill>
      </a:spPr>
      <a:bodyPr wrap="square" lIns="0" tIns="0" rIns="0" bIns="0" rtlCol="0" anchor="t">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slides gesprekken" id="{18B9A223-2F24-4DE7-9FAA-B660FED19600}" vid="{74A988E3-3A82-4EC8-B924-91276365BCF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8565ec-28a4-4b5a-8b60-a6f151b38523">
      <Terms xmlns="http://schemas.microsoft.com/office/infopath/2007/PartnerControls"/>
    </lcf76f155ced4ddcb4097134ff3c332f>
    <Afbeelding xmlns="4d8565ec-28a4-4b5a-8b60-a6f151b385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E6CF0342A5864B938401FAA291399D" ma:contentTypeVersion="16" ma:contentTypeDescription="Een nieuw document maken." ma:contentTypeScope="" ma:versionID="2b276f6554f8236fa510f0496c972efb">
  <xsd:schema xmlns:xsd="http://www.w3.org/2001/XMLSchema" xmlns:xs="http://www.w3.org/2001/XMLSchema" xmlns:p="http://schemas.microsoft.com/office/2006/metadata/properties" xmlns:ns2="4d8565ec-28a4-4b5a-8b60-a6f151b38523" xmlns:ns3="a513be27-0690-43e6-822f-b8789a0af4a0" targetNamespace="http://schemas.microsoft.com/office/2006/metadata/properties" ma:root="true" ma:fieldsID="adff764112865eaf3cecfbafd944bd79" ns2:_="" ns3:_="">
    <xsd:import namespace="4d8565ec-28a4-4b5a-8b60-a6f151b38523"/>
    <xsd:import namespace="a513be27-0690-43e6-822f-b8789a0af4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DateTaken" minOccurs="0"/>
                <xsd:element ref="ns2:MediaServiceObjectDetectorVersions" minOccurs="0"/>
                <xsd:element ref="ns2:MediaServiceGenerationTime" minOccurs="0"/>
                <xsd:element ref="ns2:MediaServiceEventHashCode" minOccurs="0"/>
                <xsd:element ref="ns2:MediaServiceLocation" minOccurs="0"/>
                <xsd:element ref="ns2:MediaServiceOCR" minOccurs="0"/>
                <xsd:element ref="ns2:MediaServiceSearchProperties" minOccurs="0"/>
                <xsd:element ref="ns2:MediaLengthInSeconds" minOccurs="0"/>
                <xsd:element ref="ns2:Afbeel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565ec-28a4-4b5a-8b60-a6f151b385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Afbeelding" ma:index="22" nillable="true" ma:displayName="Afbeelding" ma:format="Thumbnail" ma:internalName="Afbeelding">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13be27-0690-43e6-822f-b8789a0af4a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D709A-82E2-4719-B33A-F641EC1061B9}">
  <ds:schemaRefs>
    <ds:schemaRef ds:uri="633cea06-3563-43f6-bb43-6d04906e15a7"/>
    <ds:schemaRef ds:uri="e773abf0-787f-4d4e-8bdd-dc1e226a94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CDF72E-1A7D-4089-A28A-0AA9689E8391}">
  <ds:schemaRefs>
    <ds:schemaRef ds:uri="http://schemas.microsoft.com/sharepoint/v3/contenttype/forms"/>
  </ds:schemaRefs>
</ds:datastoreItem>
</file>

<file path=customXml/itemProps3.xml><?xml version="1.0" encoding="utf-8"?>
<ds:datastoreItem xmlns:ds="http://schemas.openxmlformats.org/officeDocument/2006/customXml" ds:itemID="{94F2F222-B863-4C7B-8B62-71C78A4B5EF4}"/>
</file>

<file path=docProps/app.xml><?xml version="1.0" encoding="utf-8"?>
<Properties xmlns="http://schemas.openxmlformats.org/officeDocument/2006/extended-properties" xmlns:vt="http://schemas.openxmlformats.org/officeDocument/2006/docPropsVTypes">
  <Template>slides gesprekken</Template>
  <TotalTime>348</TotalTime>
  <Words>1282</Words>
  <Application>Microsoft Office PowerPoint</Application>
  <PresentationFormat>Breedbeeld</PresentationFormat>
  <Paragraphs>173</Paragraphs>
  <Slides>18</Slides>
  <Notes>8</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18</vt:i4>
      </vt:variant>
    </vt:vector>
  </HeadingPairs>
  <TitlesOfParts>
    <vt:vector size="27" baseType="lpstr">
      <vt:lpstr>Microsoft JhengHei Light</vt:lpstr>
      <vt:lpstr>Arial</vt:lpstr>
      <vt:lpstr>Calibri</vt:lpstr>
      <vt:lpstr>Systeemlettertype regulier</vt:lpstr>
      <vt:lpstr>Ubuntu</vt:lpstr>
      <vt:lpstr>Wingdings</vt:lpstr>
      <vt:lpstr>Wing Sjabloon met logo</vt:lpstr>
      <vt:lpstr>2_Wing Sjabloon zonder logo</vt:lpstr>
      <vt:lpstr>think-cell Slide</vt:lpstr>
      <vt:lpstr>PowerPoint-presentatie</vt:lpstr>
      <vt:lpstr>Aanleiding en vraag</vt:lpstr>
      <vt:lpstr>Aanpak</vt:lpstr>
      <vt:lpstr>PowerPoint-presentatie</vt:lpstr>
      <vt:lpstr>Organisatie</vt:lpstr>
      <vt:lpstr>Behoefte aan frisse doorstart</vt:lpstr>
      <vt:lpstr>Betrokkenheid eilanders</vt:lpstr>
      <vt:lpstr>Zichtbaarheid naar binnen en naar buiten</vt:lpstr>
      <vt:lpstr>Inspiratie</vt:lpstr>
      <vt:lpstr>De terreinbeheerder op het eiland</vt:lpstr>
      <vt:lpstr>PowerPoint-presentatie</vt:lpstr>
      <vt:lpstr>Zet het Ambitieplan centraal voor vervolg</vt:lpstr>
      <vt:lpstr>Breng inspiratie terug in het overleg </vt:lpstr>
      <vt:lpstr>Betrek jongeren</vt:lpstr>
      <vt:lpstr>Versterk de borging van afspraken </vt:lpstr>
      <vt:lpstr>Vergroot de zichtbaarheid van het Nationaal Park  </vt:lpstr>
      <vt:lpstr>PowerPoint-presentatie</vt:lpstr>
      <vt:lpstr>Bijlage 2: Geïnterviewden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 Wouda</dc:creator>
  <cp:lastModifiedBy>Els Wouda</cp:lastModifiedBy>
  <cp:revision>1</cp:revision>
  <cp:lastPrinted>2025-10-06T13:43:37Z</cp:lastPrinted>
  <dcterms:created xsi:type="dcterms:W3CDTF">2024-03-22T08:03:25Z</dcterms:created>
  <dcterms:modified xsi:type="dcterms:W3CDTF">2025-10-30T18:34:07Z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0x01010049E6CF0342A5864B938401FAA291399D</vt:lpwstr>
  </property>
  <property fmtid="{D5CDD505-2E9C-101B-9397-08002B2CF9AE}" pid="3" name="_dlc_DocIdItemGuid">
    <vt:lpwstr>12d13124-4146-4661-a8ba-adfee1df5d31</vt:lpwstr>
  </property>
  <property fmtid="{D5CDD505-2E9C-101B-9397-08002B2CF9AE}" pid="4" name="MediaServiceImageTags">
    <vt:lpwstr/>
  </property>
</Properties>
</file>