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2" r:id="rId1"/>
    <p:sldMasterId id="2147483717" r:id="rId2"/>
    <p:sldMasterId id="2147483676" r:id="rId3"/>
    <p:sldMasterId id="2147483689" r:id="rId4"/>
    <p:sldMasterId id="2147483710" r:id="rId5"/>
  </p:sldMasterIdLst>
  <p:notesMasterIdLst>
    <p:notesMasterId r:id="rId23"/>
  </p:notesMasterIdLst>
  <p:sldIdLst>
    <p:sldId id="307" r:id="rId6"/>
    <p:sldId id="312" r:id="rId7"/>
    <p:sldId id="311" r:id="rId8"/>
    <p:sldId id="318" r:id="rId9"/>
    <p:sldId id="326" r:id="rId10"/>
    <p:sldId id="323" r:id="rId11"/>
    <p:sldId id="324" r:id="rId12"/>
    <p:sldId id="327" r:id="rId13"/>
    <p:sldId id="329" r:id="rId14"/>
    <p:sldId id="335" r:id="rId15"/>
    <p:sldId id="349" r:id="rId16"/>
    <p:sldId id="350" r:id="rId17"/>
    <p:sldId id="351" r:id="rId18"/>
    <p:sldId id="352" r:id="rId19"/>
    <p:sldId id="353" r:id="rId20"/>
    <p:sldId id="354" r:id="rId21"/>
    <p:sldId id="305" r:id="rId22"/>
  </p:sldIdLst>
  <p:sldSz cx="9144000" cy="5143500" type="screen16x9"/>
  <p:notesSz cx="6858000" cy="9144000"/>
  <p:defaultTextStyle>
    <a:defPPr>
      <a:defRPr lang="nl-NL"/>
    </a:defPPr>
    <a:lvl1pPr marL="0" algn="l" defTabSz="408208" rtl="0" eaLnBrk="1" latinLnBrk="0" hangingPunct="1">
      <a:defRPr sz="1600" kern="1200">
        <a:solidFill>
          <a:schemeClr val="tx1"/>
        </a:solidFill>
        <a:latin typeface="+mn-lt"/>
        <a:ea typeface="+mn-ea"/>
        <a:cs typeface="+mn-cs"/>
      </a:defRPr>
    </a:lvl1pPr>
    <a:lvl2pPr marL="408208" algn="l" defTabSz="408208" rtl="0" eaLnBrk="1" latinLnBrk="0" hangingPunct="1">
      <a:defRPr sz="1600" kern="1200">
        <a:solidFill>
          <a:schemeClr val="tx1"/>
        </a:solidFill>
        <a:latin typeface="+mn-lt"/>
        <a:ea typeface="+mn-ea"/>
        <a:cs typeface="+mn-cs"/>
      </a:defRPr>
    </a:lvl2pPr>
    <a:lvl3pPr marL="816416" algn="l" defTabSz="408208" rtl="0" eaLnBrk="1" latinLnBrk="0" hangingPunct="1">
      <a:defRPr sz="1600" kern="1200">
        <a:solidFill>
          <a:schemeClr val="tx1"/>
        </a:solidFill>
        <a:latin typeface="+mn-lt"/>
        <a:ea typeface="+mn-ea"/>
        <a:cs typeface="+mn-cs"/>
      </a:defRPr>
    </a:lvl3pPr>
    <a:lvl4pPr marL="1224623" algn="l" defTabSz="408208" rtl="0" eaLnBrk="1" latinLnBrk="0" hangingPunct="1">
      <a:defRPr sz="1600" kern="1200">
        <a:solidFill>
          <a:schemeClr val="tx1"/>
        </a:solidFill>
        <a:latin typeface="+mn-lt"/>
        <a:ea typeface="+mn-ea"/>
        <a:cs typeface="+mn-cs"/>
      </a:defRPr>
    </a:lvl4pPr>
    <a:lvl5pPr marL="1632831" algn="l" defTabSz="408208" rtl="0" eaLnBrk="1" latinLnBrk="0" hangingPunct="1">
      <a:defRPr sz="1600" kern="1200">
        <a:solidFill>
          <a:schemeClr val="tx1"/>
        </a:solidFill>
        <a:latin typeface="+mn-lt"/>
        <a:ea typeface="+mn-ea"/>
        <a:cs typeface="+mn-cs"/>
      </a:defRPr>
    </a:lvl5pPr>
    <a:lvl6pPr marL="2041039" algn="l" defTabSz="408208" rtl="0" eaLnBrk="1" latinLnBrk="0" hangingPunct="1">
      <a:defRPr sz="1600" kern="1200">
        <a:solidFill>
          <a:schemeClr val="tx1"/>
        </a:solidFill>
        <a:latin typeface="+mn-lt"/>
        <a:ea typeface="+mn-ea"/>
        <a:cs typeface="+mn-cs"/>
      </a:defRPr>
    </a:lvl6pPr>
    <a:lvl7pPr marL="2449247" algn="l" defTabSz="408208" rtl="0" eaLnBrk="1" latinLnBrk="0" hangingPunct="1">
      <a:defRPr sz="1600" kern="1200">
        <a:solidFill>
          <a:schemeClr val="tx1"/>
        </a:solidFill>
        <a:latin typeface="+mn-lt"/>
        <a:ea typeface="+mn-ea"/>
        <a:cs typeface="+mn-cs"/>
      </a:defRPr>
    </a:lvl7pPr>
    <a:lvl8pPr marL="2857454" algn="l" defTabSz="408208" rtl="0" eaLnBrk="1" latinLnBrk="0" hangingPunct="1">
      <a:defRPr sz="1600" kern="1200">
        <a:solidFill>
          <a:schemeClr val="tx1"/>
        </a:solidFill>
        <a:latin typeface="+mn-lt"/>
        <a:ea typeface="+mn-ea"/>
        <a:cs typeface="+mn-cs"/>
      </a:defRPr>
    </a:lvl8pPr>
    <a:lvl9pPr marL="3265663" algn="l" defTabSz="408208" rtl="0" eaLnBrk="1" latinLnBrk="0" hangingPunct="1">
      <a:defRPr sz="1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7">
          <p15:clr>
            <a:srgbClr val="A4A3A4"/>
          </p15:clr>
        </p15:guide>
        <p15:guide id="2" pos="29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1C7395"/>
    <a:srgbClr val="E2E2E2"/>
    <a:srgbClr val="0E76C5"/>
    <a:srgbClr val="3B872D"/>
    <a:srgbClr val="920069"/>
    <a:srgbClr val="D80057"/>
    <a:srgbClr val="880043"/>
    <a:srgbClr val="59004C"/>
    <a:srgbClr val="13A0E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napToObjects="1" showGuides="1">
      <p:cViewPr varScale="1">
        <p:scale>
          <a:sx n="109" d="100"/>
          <a:sy n="109" d="100"/>
        </p:scale>
        <p:origin x="734" y="62"/>
      </p:cViewPr>
      <p:guideLst>
        <p:guide orient="horz" pos="3027"/>
        <p:guide pos="29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ien Stringer" userId="8ee3417c-697a-42bb-97d8-3a8dfdbf496e" providerId="ADAL" clId="{A58DC7AB-63B9-48EE-890B-ADA418B25C18}"/>
    <pc:docChg chg="modSld">
      <pc:chgData name="Josien Stringer" userId="8ee3417c-697a-42bb-97d8-3a8dfdbf496e" providerId="ADAL" clId="{A58DC7AB-63B9-48EE-890B-ADA418B25C18}" dt="2025-05-08T09:24:29.344" v="2" actId="1076"/>
      <pc:docMkLst>
        <pc:docMk/>
      </pc:docMkLst>
      <pc:sldChg chg="modSp mod">
        <pc:chgData name="Josien Stringer" userId="8ee3417c-697a-42bb-97d8-3a8dfdbf496e" providerId="ADAL" clId="{A58DC7AB-63B9-48EE-890B-ADA418B25C18}" dt="2025-05-08T09:24:29.344" v="2" actId="1076"/>
        <pc:sldMkLst>
          <pc:docMk/>
          <pc:sldMk cId="422503671" sldId="335"/>
        </pc:sldMkLst>
        <pc:picChg chg="mod">
          <ac:chgData name="Josien Stringer" userId="8ee3417c-697a-42bb-97d8-3a8dfdbf496e" providerId="ADAL" clId="{A58DC7AB-63B9-48EE-890B-ADA418B25C18}" dt="2025-05-08T09:24:29.344" v="2" actId="1076"/>
          <ac:picMkLst>
            <pc:docMk/>
            <pc:sldMk cId="422503671" sldId="335"/>
            <ac:picMk id="5" creationId="{CB847BE9-A2E2-6883-A7BC-E72276E0A2E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B05E1-714D-4115-81D4-FCA45ABA7953}" type="datetimeFigureOut">
              <a:rPr lang="nl-NL" smtClean="0"/>
              <a:t>8-5-2025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E2B77D-4E90-4814-931F-1E8F43436835}" type="slidenum">
              <a:rPr lang="nl-NL" smtClean="0"/>
              <a:t>‹nr.›</a:t>
            </a:fld>
            <a:endParaRPr lang="nl-NL"/>
          </a:p>
        </p:txBody>
      </p:sp>
    </p:spTree>
    <p:extLst>
      <p:ext uri="{BB962C8B-B14F-4D97-AF65-F5344CB8AC3E}">
        <p14:creationId xmlns:p14="http://schemas.microsoft.com/office/powerpoint/2010/main" val="26282902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Lees</a:t>
            </a:r>
            <a:r>
              <a:rPr lang="nl-NL" b="1" baseline="0" dirty="0"/>
              <a:t> mij - pagina 1</a:t>
            </a:r>
            <a:endParaRPr lang="nl-NL" b="1" dirty="0"/>
          </a:p>
        </p:txBody>
      </p:sp>
      <p:sp>
        <p:nvSpPr>
          <p:cNvPr id="4" name="Tijdelijke aanduiding voor dianummer 3"/>
          <p:cNvSpPr>
            <a:spLocks noGrp="1"/>
          </p:cNvSpPr>
          <p:nvPr>
            <p:ph type="sldNum" sz="quarter" idx="10"/>
          </p:nvPr>
        </p:nvSpPr>
        <p:spPr/>
        <p:txBody>
          <a:bodyPr/>
          <a:lstStyle/>
          <a:p>
            <a:fld id="{68E2B77D-4E90-4814-931F-1E8F43436835}" type="slidenum">
              <a:rPr lang="nl-NL" smtClean="0"/>
              <a:t>1</a:t>
            </a:fld>
            <a:endParaRPr lang="nl-NL"/>
          </a:p>
        </p:txBody>
      </p:sp>
    </p:spTree>
    <p:extLst>
      <p:ext uri="{BB962C8B-B14F-4D97-AF65-F5344CB8AC3E}">
        <p14:creationId xmlns:p14="http://schemas.microsoft.com/office/powerpoint/2010/main" val="6715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Lees</a:t>
            </a:r>
            <a:r>
              <a:rPr lang="nl-NL" b="1" baseline="0" dirty="0"/>
              <a:t> mij - pagina 2</a:t>
            </a:r>
            <a:endParaRPr lang="nl-NL" b="1" dirty="0"/>
          </a:p>
          <a:p>
            <a:endParaRPr lang="nl-NL" dirty="0"/>
          </a:p>
        </p:txBody>
      </p:sp>
      <p:sp>
        <p:nvSpPr>
          <p:cNvPr id="4" name="Tijdelijke aanduiding voor dianummer 3"/>
          <p:cNvSpPr>
            <a:spLocks noGrp="1"/>
          </p:cNvSpPr>
          <p:nvPr>
            <p:ph type="sldNum" sz="quarter" idx="10"/>
          </p:nvPr>
        </p:nvSpPr>
        <p:spPr/>
        <p:txBody>
          <a:bodyPr/>
          <a:lstStyle/>
          <a:p>
            <a:fld id="{68E2B77D-4E90-4814-931F-1E8F43436835}" type="slidenum">
              <a:rPr lang="nl-NL" smtClean="0"/>
              <a:t>2</a:t>
            </a:fld>
            <a:endParaRPr lang="nl-NL"/>
          </a:p>
        </p:txBody>
      </p:sp>
    </p:spTree>
    <p:extLst>
      <p:ext uri="{BB962C8B-B14F-4D97-AF65-F5344CB8AC3E}">
        <p14:creationId xmlns:p14="http://schemas.microsoft.com/office/powerpoint/2010/main" val="3401131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b="1" dirty="0"/>
              <a:t>Lees</a:t>
            </a:r>
            <a:r>
              <a:rPr lang="nl-NL" b="1" baseline="0" dirty="0"/>
              <a:t> mij - pagina 3</a:t>
            </a:r>
            <a:endParaRPr lang="nl-NL" b="1" dirty="0"/>
          </a:p>
          <a:p>
            <a:endParaRPr lang="nl-NL" dirty="0"/>
          </a:p>
        </p:txBody>
      </p:sp>
      <p:sp>
        <p:nvSpPr>
          <p:cNvPr id="4" name="Tijdelijke aanduiding voor dianummer 3"/>
          <p:cNvSpPr>
            <a:spLocks noGrp="1"/>
          </p:cNvSpPr>
          <p:nvPr>
            <p:ph type="sldNum" sz="quarter" idx="10"/>
          </p:nvPr>
        </p:nvSpPr>
        <p:spPr/>
        <p:txBody>
          <a:bodyPr/>
          <a:lstStyle/>
          <a:p>
            <a:fld id="{68E2B77D-4E90-4814-931F-1E8F43436835}" type="slidenum">
              <a:rPr lang="nl-NL" smtClean="0"/>
              <a:t>3</a:t>
            </a:fld>
            <a:endParaRPr lang="nl-NL"/>
          </a:p>
        </p:txBody>
      </p:sp>
    </p:spTree>
    <p:extLst>
      <p:ext uri="{BB962C8B-B14F-4D97-AF65-F5344CB8AC3E}">
        <p14:creationId xmlns:p14="http://schemas.microsoft.com/office/powerpoint/2010/main" val="1825189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Voorbeeld dia</a:t>
            </a:r>
            <a:r>
              <a:rPr lang="nl-NL" b="1" baseline="0" dirty="0"/>
              <a:t> met naam spreker </a:t>
            </a:r>
            <a:r>
              <a:rPr lang="nl-NL" b="0" baseline="0" dirty="0"/>
              <a:t>– Deze komt na de </a:t>
            </a:r>
            <a:r>
              <a:rPr lang="nl-NL" b="0" baseline="0" dirty="0" err="1"/>
              <a:t>welkomstdia</a:t>
            </a:r>
            <a:r>
              <a:rPr lang="nl-NL" b="0" baseline="0" dirty="0"/>
              <a:t> en vermeldt </a:t>
            </a:r>
            <a:r>
              <a:rPr lang="nl-NL" sz="1200" b="0" dirty="0">
                <a:solidFill>
                  <a:schemeClr val="tx1"/>
                </a:solidFill>
              </a:rPr>
              <a:t>thema presentatie, naam &amp; functie spreker en datum.</a:t>
            </a:r>
            <a:endParaRPr lang="nl-NL" b="0" dirty="0"/>
          </a:p>
        </p:txBody>
      </p:sp>
      <p:sp>
        <p:nvSpPr>
          <p:cNvPr id="4" name="Tijdelijke aanduiding voor dianummer 3"/>
          <p:cNvSpPr>
            <a:spLocks noGrp="1"/>
          </p:cNvSpPr>
          <p:nvPr>
            <p:ph type="sldNum" sz="quarter" idx="10"/>
          </p:nvPr>
        </p:nvSpPr>
        <p:spPr/>
        <p:txBody>
          <a:bodyPr/>
          <a:lstStyle/>
          <a:p>
            <a:fld id="{68E2B77D-4E90-4814-931F-1E8F43436835}" type="slidenum">
              <a:rPr lang="nl-NL" smtClean="0"/>
              <a:t>4</a:t>
            </a:fld>
            <a:endParaRPr lang="nl-NL"/>
          </a:p>
        </p:txBody>
      </p:sp>
    </p:spTree>
    <p:extLst>
      <p:ext uri="{BB962C8B-B14F-4D97-AF65-F5344CB8AC3E}">
        <p14:creationId xmlns:p14="http://schemas.microsoft.com/office/powerpoint/2010/main" val="322705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Voorbeeld tekstschaduw </a:t>
            </a:r>
            <a:r>
              <a:rPr lang="nl-NL" dirty="0"/>
              <a:t>– Bij</a:t>
            </a:r>
            <a:r>
              <a:rPr lang="nl-NL" baseline="0" dirty="0"/>
              <a:t> lichte foto </a:t>
            </a:r>
            <a:r>
              <a:rPr lang="nl-NL" dirty="0"/>
              <a:t>gebruik je tekstschaduw voor leesbaarheid. </a:t>
            </a:r>
            <a:r>
              <a:rPr lang="nl-NL" sz="1200" kern="1200" dirty="0">
                <a:solidFill>
                  <a:schemeClr val="tx1"/>
                </a:solidFill>
                <a:effectLst/>
                <a:latin typeface="+mn-lt"/>
                <a:ea typeface="+mn-ea"/>
                <a:cs typeface="+mn-cs"/>
              </a:rPr>
              <a:t>Dit doe je met de standaard optie </a:t>
            </a:r>
            <a:r>
              <a:rPr lang="nl-NL" sz="1200" kern="1200" dirty="0" err="1">
                <a:solidFill>
                  <a:schemeClr val="tx1"/>
                </a:solidFill>
                <a:effectLst/>
                <a:latin typeface="+mn-lt"/>
                <a:ea typeface="+mn-ea"/>
                <a:cs typeface="+mn-cs"/>
              </a:rPr>
              <a:t>‘S</a:t>
            </a:r>
            <a:r>
              <a:rPr lang="nl-NL" sz="1200" kern="1200" dirty="0">
                <a:solidFill>
                  <a:schemeClr val="tx1"/>
                </a:solidFill>
                <a:effectLst/>
                <a:latin typeface="+mn-lt"/>
                <a:ea typeface="+mn-ea"/>
                <a:cs typeface="+mn-cs"/>
              </a:rPr>
              <a:t>’ (schaduw) in de </a:t>
            </a:r>
            <a:r>
              <a:rPr lang="nl-NL" sz="1200" kern="1200" dirty="0" err="1">
                <a:solidFill>
                  <a:schemeClr val="tx1"/>
                </a:solidFill>
                <a:effectLst/>
                <a:latin typeface="+mn-lt"/>
                <a:ea typeface="+mn-ea"/>
                <a:cs typeface="+mn-cs"/>
              </a:rPr>
              <a:t>werkset</a:t>
            </a:r>
            <a:r>
              <a:rPr lang="nl-NL" sz="1200" kern="1200" dirty="0">
                <a:solidFill>
                  <a:schemeClr val="tx1"/>
                </a:solidFill>
                <a:effectLst/>
                <a:latin typeface="+mn-lt"/>
                <a:ea typeface="+mn-ea"/>
                <a:cs typeface="+mn-cs"/>
              </a:rPr>
              <a:t> lettertype.</a:t>
            </a:r>
            <a:endParaRPr lang="nl-NL" dirty="0"/>
          </a:p>
        </p:txBody>
      </p:sp>
      <p:sp>
        <p:nvSpPr>
          <p:cNvPr id="4" name="Tijdelijke aanduiding voor dianummer 3"/>
          <p:cNvSpPr>
            <a:spLocks noGrp="1"/>
          </p:cNvSpPr>
          <p:nvPr>
            <p:ph type="sldNum" sz="quarter" idx="10"/>
          </p:nvPr>
        </p:nvSpPr>
        <p:spPr/>
        <p:txBody>
          <a:bodyPr/>
          <a:lstStyle/>
          <a:p>
            <a:fld id="{68E2B77D-4E90-4814-931F-1E8F43436835}" type="slidenum">
              <a:rPr lang="nl-NL" smtClean="0"/>
              <a:t>17</a:t>
            </a:fld>
            <a:endParaRPr lang="nl-NL"/>
          </a:p>
        </p:txBody>
      </p:sp>
    </p:spTree>
    <p:extLst>
      <p:ext uri="{BB962C8B-B14F-4D97-AF65-F5344CB8AC3E}">
        <p14:creationId xmlns:p14="http://schemas.microsoft.com/office/powerpoint/2010/main" val="752046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DZ_geel">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lvl1pPr>
              <a:defRPr b="1"/>
            </a:lvl1pPr>
          </a:lstStyle>
          <a:p>
            <a:r>
              <a:rPr lang="nl-NL"/>
              <a:t>Klik om stijl te bewerken</a:t>
            </a:r>
            <a:endParaRPr lang="nl-NL" dirty="0"/>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5" name="Afbeelding 4" descr="KDZ.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002" y="1044000"/>
            <a:ext cx="1600960" cy="1223086"/>
          </a:xfrm>
          <a:prstGeom prst="rect">
            <a:avLst/>
          </a:prstGeom>
          <a:solidFill>
            <a:srgbClr val="FFD500"/>
          </a:solidFill>
          <a:ln>
            <a:noFill/>
          </a:ln>
        </p:spPr>
      </p:pic>
    </p:spTree>
    <p:extLst>
      <p:ext uri="{BB962C8B-B14F-4D97-AF65-F5344CB8AC3E}">
        <p14:creationId xmlns:p14="http://schemas.microsoft.com/office/powerpoint/2010/main" val="2272231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ars_tekst kort">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lvl1pPr>
              <a:defRPr b="1"/>
            </a:lvl1pPr>
          </a:lstStyle>
          <a:p>
            <a:r>
              <a:rPr lang="nl-NL" dirty="0"/>
              <a:t>Titelstijl van model bewerken</a:t>
            </a:r>
          </a:p>
        </p:txBody>
      </p:sp>
      <p:sp>
        <p:nvSpPr>
          <p:cNvPr id="4" name="Tijdelijke aanduiding voor tekst 3"/>
          <p:cNvSpPr>
            <a:spLocks noGrp="1"/>
          </p:cNvSpPr>
          <p:nvPr>
            <p:ph type="body" sz="quarter" idx="10"/>
          </p:nvPr>
        </p:nvSpPr>
        <p:spPr>
          <a:xfrm>
            <a:off x="522000" y="2959110"/>
            <a:ext cx="8189912" cy="1223955"/>
          </a:xfrm>
          <a:solidFill>
            <a:schemeClr val="accent3">
              <a:alpha val="80000"/>
            </a:schemeClr>
          </a:solidFill>
        </p:spPr>
        <p:txBody>
          <a:bodyPr wrap="square">
            <a:noAutofit/>
          </a:body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324427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ars_tekst middel">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2266423"/>
            <a:ext cx="8189912" cy="1916641"/>
          </a:xfrm>
          <a:solidFill>
            <a:schemeClr val="accent3">
              <a:alpha val="80000"/>
            </a:schemeClr>
          </a:solidFill>
        </p:spPr>
        <p:txBody>
          <a:bodyPr/>
          <a:lstStyle/>
          <a:p>
            <a:pPr lvl="0"/>
            <a:r>
              <a:rPr lang="nl-NL"/>
              <a:t>Klik om de tekststijl van het model te bewerken</a:t>
            </a:r>
          </a:p>
          <a:p>
            <a:pPr lvl="1"/>
            <a:r>
              <a:rPr lang="nl-NL"/>
              <a:t>Tweede niveau</a:t>
            </a:r>
          </a:p>
          <a:p>
            <a:pPr lvl="2"/>
            <a:r>
              <a:rPr lang="nl-NL"/>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38767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ars_tekst lang">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1008651"/>
            <a:ext cx="8189912" cy="3174414"/>
          </a:xfrm>
          <a:solidFill>
            <a:schemeClr val="accent3">
              <a:alpha val="80000"/>
            </a:schemeClr>
          </a:solidFill>
        </p:spPr>
        <p:txBody>
          <a:bodyPr tIns="72000" bIns="36000" anchor="t" anchorCtr="0"/>
          <a:lstStyle>
            <a:lvl1pPr>
              <a:lnSpc>
                <a:spcPct val="120000"/>
              </a:lnSpc>
              <a:spcAft>
                <a:spcPts val="0"/>
              </a:spcAft>
              <a:defRPr/>
            </a:lvl1pPr>
            <a:lvl2pPr>
              <a:lnSpc>
                <a:spcPct val="120000"/>
              </a:lnSpc>
              <a:spcAft>
                <a:spcPts val="0"/>
              </a:spcAft>
              <a:defRPr/>
            </a:lvl2pPr>
            <a:lvl3pPr>
              <a:lnSpc>
                <a:spcPct val="120000"/>
              </a:lnSpc>
              <a:spcAft>
                <a:spcPts val="0"/>
              </a:spcAft>
              <a:defRPr/>
            </a:lvl3pPr>
            <a:lvl4pPr marL="987425" indent="-268288">
              <a:buFont typeface="Arial"/>
              <a:buChar char="•"/>
              <a:defRPr/>
            </a:lvl4pPr>
            <a:lvl5pPr marL="987425" indent="-268288">
              <a:buFont typeface="Arial"/>
              <a:buChar char="•"/>
              <a:defRPr/>
            </a:lvl5pPr>
            <a:lvl6pPr marL="987425" indent="-268288">
              <a:buFont typeface="Arial"/>
              <a:buChar char="•"/>
              <a:defRPr/>
            </a:lvl6pPr>
            <a:lvl7pPr marL="987425" indent="-268288">
              <a:buFont typeface="Arial"/>
              <a:buChar char="•"/>
              <a:defRPr/>
            </a:lvl7pPr>
            <a:lvl8pPr marL="987425" indent="-268288">
              <a:buFont typeface="Arial"/>
              <a:buChar char="•"/>
              <a:defRPr/>
            </a:lvl8pPr>
            <a:lvl9pPr marL="987425" indent="-268288">
              <a:buFont typeface="Arial"/>
              <a:buChar char="•"/>
              <a:defRPr/>
            </a:lvl9p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16416916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4_achtergrond paars">
    <p:spTree>
      <p:nvGrpSpPr>
        <p:cNvPr id="1" name=""/>
        <p:cNvGrpSpPr/>
        <p:nvPr/>
      </p:nvGrpSpPr>
      <p:grpSpPr>
        <a:xfrm>
          <a:off x="0" y="0"/>
          <a:ext cx="0" cy="0"/>
          <a:chOff x="0" y="0"/>
          <a:chExt cx="0" cy="0"/>
        </a:xfrm>
      </p:grpSpPr>
      <p:sp>
        <p:nvSpPr>
          <p:cNvPr id="8" name="Rechthoek 7"/>
          <p:cNvSpPr/>
          <p:nvPr userDrawn="1"/>
        </p:nvSpPr>
        <p:spPr>
          <a:xfrm>
            <a:off x="0" y="0"/>
            <a:ext cx="9144000" cy="5148000"/>
          </a:xfrm>
          <a:prstGeom prst="rect">
            <a:avLst/>
          </a:prstGeom>
          <a:solidFill>
            <a:schemeClr val="accent3">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1008651"/>
            <a:ext cx="8189912" cy="3174414"/>
          </a:xfrm>
          <a:prstGeom prst="rect">
            <a:avLst/>
          </a:prstGeom>
          <a:noFill/>
        </p:spPr>
        <p:txBody>
          <a:bodyPr lIns="0" tIns="72000" bIns="36000" anchor="t" anchorCtr="0"/>
          <a:lstStyle>
            <a:lvl1pPr>
              <a:lnSpc>
                <a:spcPct val="120000"/>
              </a:lnSpc>
              <a:spcAft>
                <a:spcPts val="0"/>
              </a:spcAft>
              <a:defRPr/>
            </a:lvl1pPr>
            <a:lvl2pPr>
              <a:lnSpc>
                <a:spcPct val="120000"/>
              </a:lnSpc>
              <a:spcAft>
                <a:spcPts val="0"/>
              </a:spcAft>
              <a:defRPr/>
            </a:lvl2pPr>
            <a:lvl3pPr>
              <a:lnSpc>
                <a:spcPct val="120000"/>
              </a:lnSpc>
              <a:spcAft>
                <a:spcPts val="0"/>
              </a:spcAft>
              <a:defRPr/>
            </a:lvl3pPr>
            <a:lvl4pPr marL="987425" indent="-268288">
              <a:buFont typeface="Arial"/>
              <a:buChar char="•"/>
              <a:defRPr/>
            </a:lvl4pPr>
            <a:lvl5pPr marL="987425" indent="-268288">
              <a:buFont typeface="Arial"/>
              <a:buChar char="•"/>
              <a:defRPr/>
            </a:lvl5pPr>
            <a:lvl6pPr marL="987425" indent="-268288">
              <a:buFont typeface="Arial"/>
              <a:buChar char="•"/>
              <a:defRPr/>
            </a:lvl6pPr>
            <a:lvl7pPr marL="987425" indent="-268288">
              <a:buFont typeface="Arial"/>
              <a:buChar char="•"/>
              <a:defRPr/>
            </a:lvl7pPr>
            <a:lvl8pPr marL="987425" indent="-268288">
              <a:buFont typeface="Arial"/>
              <a:buChar char="•"/>
              <a:defRPr/>
            </a:lvl8pPr>
            <a:lvl9pPr marL="987425" indent="-268288">
              <a:buFont typeface="Arial"/>
              <a:buChar char="•"/>
              <a:defRPr/>
            </a:lvl9p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979553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sgroen_tekst kort">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lvl1pPr>
              <a:defRPr b="1"/>
            </a:lvl1pPr>
          </a:lstStyle>
          <a:p>
            <a:r>
              <a:rPr lang="nl-NL" dirty="0"/>
              <a:t>Titelstijl van model bewerken</a:t>
            </a:r>
          </a:p>
        </p:txBody>
      </p:sp>
      <p:sp>
        <p:nvSpPr>
          <p:cNvPr id="4" name="Tijdelijke aanduiding voor tekst 3"/>
          <p:cNvSpPr>
            <a:spLocks noGrp="1"/>
          </p:cNvSpPr>
          <p:nvPr>
            <p:ph type="body" sz="quarter" idx="10"/>
          </p:nvPr>
        </p:nvSpPr>
        <p:spPr>
          <a:xfrm>
            <a:off x="522000" y="2959110"/>
            <a:ext cx="8189912" cy="1223955"/>
          </a:xfrm>
          <a:solidFill>
            <a:schemeClr val="accent6">
              <a:alpha val="80000"/>
            </a:schemeClr>
          </a:solidFill>
        </p:spPr>
        <p:txBody>
          <a:bodyPr wrap="square">
            <a:noAutofit/>
          </a:body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1268096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sgroen_tekst middel">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2266423"/>
            <a:ext cx="8189912" cy="1916641"/>
          </a:xfrm>
          <a:solidFill>
            <a:schemeClr val="accent6">
              <a:alpha val="80000"/>
            </a:schemeClr>
          </a:solidFill>
        </p:spPr>
        <p:txBody>
          <a:bodyPr/>
          <a:lstStyle/>
          <a:p>
            <a:pPr lvl="0"/>
            <a:r>
              <a:rPr lang="nl-NL"/>
              <a:t>Klik om de tekststijl van het model te bewerken</a:t>
            </a:r>
          </a:p>
          <a:p>
            <a:pPr lvl="1"/>
            <a:r>
              <a:rPr lang="nl-NL"/>
              <a:t>Tweede niveau</a:t>
            </a:r>
          </a:p>
          <a:p>
            <a:pPr lvl="2"/>
            <a:r>
              <a:rPr lang="nl-NL"/>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950624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sgroen_tekst lang">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1008651"/>
            <a:ext cx="8189912" cy="3174414"/>
          </a:xfrm>
          <a:solidFill>
            <a:schemeClr val="accent6">
              <a:alpha val="80000"/>
            </a:schemeClr>
          </a:solidFill>
        </p:spPr>
        <p:txBody>
          <a:bodyPr tIns="72000" bIns="36000" anchor="t" anchorCtr="0"/>
          <a:lstStyle>
            <a:lvl1pPr>
              <a:lnSpc>
                <a:spcPct val="120000"/>
              </a:lnSpc>
              <a:spcAft>
                <a:spcPts val="0"/>
              </a:spcAft>
              <a:defRPr/>
            </a:lvl1pPr>
            <a:lvl2pPr>
              <a:lnSpc>
                <a:spcPct val="120000"/>
              </a:lnSpc>
              <a:spcAft>
                <a:spcPts val="0"/>
              </a:spcAft>
              <a:defRPr/>
            </a:lvl2pPr>
            <a:lvl3pPr>
              <a:lnSpc>
                <a:spcPct val="120000"/>
              </a:lnSpc>
              <a:spcAft>
                <a:spcPts val="0"/>
              </a:spcAft>
              <a:defRPr/>
            </a:lvl3pPr>
            <a:lvl4pPr marL="987425" indent="-268288">
              <a:buFont typeface="Arial"/>
              <a:buChar char="•"/>
              <a:defRPr/>
            </a:lvl4pPr>
            <a:lvl5pPr marL="987425" indent="-268288">
              <a:buFont typeface="Arial"/>
              <a:buChar char="•"/>
              <a:defRPr/>
            </a:lvl5pPr>
            <a:lvl6pPr marL="987425" indent="-268288">
              <a:buFont typeface="Arial"/>
              <a:buChar char="•"/>
              <a:defRPr/>
            </a:lvl6pPr>
            <a:lvl7pPr marL="987425" indent="-268288">
              <a:buFont typeface="Arial"/>
              <a:buChar char="•"/>
              <a:defRPr/>
            </a:lvl7pPr>
            <a:lvl8pPr marL="987425" indent="-268288">
              <a:buFont typeface="Arial"/>
              <a:buChar char="•"/>
              <a:defRPr/>
            </a:lvl8pPr>
            <a:lvl9pPr marL="987425" indent="-268288">
              <a:buFont typeface="Arial"/>
              <a:buChar char="•"/>
              <a:defRPr/>
            </a:lvl9p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36768968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4_achtergrond groen">
    <p:spTree>
      <p:nvGrpSpPr>
        <p:cNvPr id="1" name=""/>
        <p:cNvGrpSpPr/>
        <p:nvPr/>
      </p:nvGrpSpPr>
      <p:grpSpPr>
        <a:xfrm>
          <a:off x="0" y="0"/>
          <a:ext cx="0" cy="0"/>
          <a:chOff x="0" y="0"/>
          <a:chExt cx="0" cy="0"/>
        </a:xfrm>
      </p:grpSpPr>
      <p:sp>
        <p:nvSpPr>
          <p:cNvPr id="8" name="Rechthoek 7"/>
          <p:cNvSpPr/>
          <p:nvPr userDrawn="1"/>
        </p:nvSpPr>
        <p:spPr>
          <a:xfrm>
            <a:off x="0" y="0"/>
            <a:ext cx="9144000" cy="5148000"/>
          </a:xfrm>
          <a:prstGeom prst="rect">
            <a:avLst/>
          </a:prstGeom>
          <a:solidFill>
            <a:schemeClr val="accent6">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1008651"/>
            <a:ext cx="8189912" cy="3174414"/>
          </a:xfrm>
          <a:prstGeom prst="rect">
            <a:avLst/>
          </a:prstGeom>
          <a:noFill/>
        </p:spPr>
        <p:txBody>
          <a:bodyPr lIns="0" tIns="72000" bIns="36000" anchor="t" anchorCtr="0"/>
          <a:lstStyle>
            <a:lvl1pPr>
              <a:lnSpc>
                <a:spcPct val="120000"/>
              </a:lnSpc>
              <a:spcAft>
                <a:spcPts val="0"/>
              </a:spcAft>
              <a:defRPr/>
            </a:lvl1pPr>
            <a:lvl2pPr>
              <a:lnSpc>
                <a:spcPct val="120000"/>
              </a:lnSpc>
              <a:spcAft>
                <a:spcPts val="0"/>
              </a:spcAft>
              <a:defRPr/>
            </a:lvl2pPr>
            <a:lvl3pPr>
              <a:lnSpc>
                <a:spcPct val="120000"/>
              </a:lnSpc>
              <a:spcAft>
                <a:spcPts val="0"/>
              </a:spcAft>
              <a:defRPr/>
            </a:lvl3pPr>
            <a:lvl4pPr marL="987425" indent="-268288">
              <a:buFont typeface="Arial"/>
              <a:buChar char="•"/>
              <a:defRPr/>
            </a:lvl4pPr>
            <a:lvl5pPr marL="987425" indent="-268288">
              <a:buFont typeface="Arial"/>
              <a:buChar char="•"/>
              <a:defRPr/>
            </a:lvl5pPr>
            <a:lvl6pPr marL="987425" indent="-268288">
              <a:buFont typeface="Arial"/>
              <a:buChar char="•"/>
              <a:defRPr/>
            </a:lvl6pPr>
            <a:lvl7pPr marL="987425" indent="-268288">
              <a:buFont typeface="Arial"/>
              <a:buChar char="•"/>
              <a:defRPr/>
            </a:lvl7pPr>
            <a:lvl8pPr marL="987425" indent="-268288">
              <a:buFont typeface="Arial"/>
              <a:buChar char="•"/>
              <a:defRPr/>
            </a:lvl8pPr>
            <a:lvl9pPr marL="987425" indent="-268288">
              <a:buFont typeface="Arial"/>
              <a:buChar char="•"/>
              <a:defRPr/>
            </a:lvl9p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19581607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a met titel">
    <p:spTree>
      <p:nvGrpSpPr>
        <p:cNvPr id="1" name=""/>
        <p:cNvGrpSpPr/>
        <p:nvPr/>
      </p:nvGrpSpPr>
      <p:grpSpPr>
        <a:xfrm>
          <a:off x="0" y="0"/>
          <a:ext cx="0" cy="0"/>
          <a:chOff x="0" y="0"/>
          <a:chExt cx="0" cy="0"/>
        </a:xfrm>
      </p:grpSpPr>
      <p:sp>
        <p:nvSpPr>
          <p:cNvPr id="3" name="Titel 5"/>
          <p:cNvSpPr>
            <a:spLocks noGrp="1"/>
          </p:cNvSpPr>
          <p:nvPr>
            <p:ph type="title"/>
          </p:nvPr>
        </p:nvSpPr>
        <p:spPr>
          <a:xfrm>
            <a:off x="522002" y="114756"/>
            <a:ext cx="8189151" cy="839566"/>
          </a:xfrm>
          <a:effectLst>
            <a:outerShdw blurRad="50800" dir="16200000" algn="tl" rotWithShape="0">
              <a:srgbClr val="000000">
                <a:alpha val="40000"/>
              </a:srgbClr>
            </a:outerShdw>
          </a:effectLst>
        </p:spPr>
        <p:txBody>
          <a:bodyPr/>
          <a:lstStyle/>
          <a:p>
            <a:endParaRPr lang="nl-NL" dirty="0"/>
          </a:p>
        </p:txBody>
      </p:sp>
    </p:spTree>
    <p:extLst>
      <p:ext uri="{BB962C8B-B14F-4D97-AF65-F5344CB8AC3E}">
        <p14:creationId xmlns:p14="http://schemas.microsoft.com/office/powerpoint/2010/main" val="59371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DZ_oranje">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a:t>Klik om stijl te bewerken</a:t>
            </a:r>
            <a:endParaRPr lang="nl-NL" dirty="0"/>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5" name="Afbeelding 8" descr="KDZ.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002" y="1044000"/>
            <a:ext cx="1600960" cy="1223086"/>
          </a:xfrm>
          <a:prstGeom prst="rect">
            <a:avLst/>
          </a:prstGeom>
          <a:solidFill>
            <a:srgbClr val="EB690A"/>
          </a:solidFill>
          <a:ln>
            <a:noFill/>
          </a:ln>
        </p:spPr>
      </p:pic>
    </p:spTree>
    <p:extLst>
      <p:ext uri="{BB962C8B-B14F-4D97-AF65-F5344CB8AC3E}">
        <p14:creationId xmlns:p14="http://schemas.microsoft.com/office/powerpoint/2010/main" val="2405595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DZ_groen">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a:t>Klik om stijl te bewerken</a:t>
            </a:r>
            <a:endParaRPr lang="nl-NL" dirty="0"/>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5" name="Afbeelding 4" descr="KDZ.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002" y="1044000"/>
            <a:ext cx="1600960" cy="1223086"/>
          </a:xfrm>
          <a:prstGeom prst="rect">
            <a:avLst/>
          </a:prstGeom>
          <a:solidFill>
            <a:srgbClr val="97BE0D"/>
          </a:solidFill>
          <a:ln>
            <a:noFill/>
          </a:ln>
        </p:spPr>
      </p:pic>
    </p:spTree>
    <p:extLst>
      <p:ext uri="{BB962C8B-B14F-4D97-AF65-F5344CB8AC3E}">
        <p14:creationId xmlns:p14="http://schemas.microsoft.com/office/powerpoint/2010/main" val="4241778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DZ_rood">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a:t>Klik om stijl te bewerken</a:t>
            </a:r>
            <a:endParaRPr lang="nl-NL" dirty="0"/>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6" name="Afbeelding 8" descr="KDZ.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002" y="1044000"/>
            <a:ext cx="1600960" cy="1223086"/>
          </a:xfrm>
          <a:prstGeom prst="rect">
            <a:avLst/>
          </a:prstGeom>
          <a:solidFill>
            <a:srgbClr val="E20030"/>
          </a:solidFill>
          <a:ln>
            <a:noFill/>
          </a:ln>
        </p:spPr>
      </p:pic>
    </p:spTree>
    <p:extLst>
      <p:ext uri="{BB962C8B-B14F-4D97-AF65-F5344CB8AC3E}">
        <p14:creationId xmlns:p14="http://schemas.microsoft.com/office/powerpoint/2010/main" val="3750497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DZ_blauw">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a:t>Klik om stijl te bewerken</a:t>
            </a:r>
            <a:endParaRPr lang="nl-NL" dirty="0"/>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8" name="Afbeelding 7" descr="KDZ.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22002" y="1044000"/>
            <a:ext cx="1600960" cy="1223086"/>
          </a:xfrm>
          <a:prstGeom prst="rect">
            <a:avLst/>
          </a:prstGeom>
          <a:solidFill>
            <a:srgbClr val="00B0E6"/>
          </a:solidFill>
          <a:ln>
            <a:noFill/>
          </a:ln>
        </p:spPr>
      </p:pic>
    </p:spTree>
    <p:extLst>
      <p:ext uri="{BB962C8B-B14F-4D97-AF65-F5344CB8AC3E}">
        <p14:creationId xmlns:p14="http://schemas.microsoft.com/office/powerpoint/2010/main" val="1167843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uw_tekst kort">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lvl1pPr>
              <a:defRPr b="1"/>
            </a:lvl1pPr>
          </a:lstStyle>
          <a:p>
            <a:r>
              <a:rPr lang="nl-NL" dirty="0"/>
              <a:t>Titelstijl van model bewerken</a:t>
            </a:r>
          </a:p>
        </p:txBody>
      </p:sp>
      <p:sp>
        <p:nvSpPr>
          <p:cNvPr id="4" name="Tijdelijke aanduiding voor tekst 3"/>
          <p:cNvSpPr>
            <a:spLocks noGrp="1"/>
          </p:cNvSpPr>
          <p:nvPr>
            <p:ph type="body" sz="quarter" idx="10"/>
          </p:nvPr>
        </p:nvSpPr>
        <p:spPr>
          <a:xfrm>
            <a:off x="522000" y="2959110"/>
            <a:ext cx="8189912" cy="1223955"/>
          </a:xfrm>
          <a:solidFill>
            <a:srgbClr val="00839E">
              <a:alpha val="80000"/>
            </a:srgbClr>
          </a:solidFill>
        </p:spPr>
        <p:txBody>
          <a:bodyPr wrap="square">
            <a:noAutofit/>
          </a:body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19831722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uw_tekst middel">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2266423"/>
            <a:ext cx="8189912" cy="1916641"/>
          </a:xfrm>
          <a:solidFill>
            <a:srgbClr val="00839E">
              <a:alpha val="80000"/>
            </a:srgbClr>
          </a:solidFill>
        </p:spPr>
        <p:txBody>
          <a:bodyPr/>
          <a:lstStyle/>
          <a:p>
            <a:pPr lvl="0"/>
            <a:r>
              <a:rPr lang="nl-NL"/>
              <a:t>Klik om de tekststijl van het model te bewerken</a:t>
            </a:r>
          </a:p>
          <a:p>
            <a:pPr lvl="1"/>
            <a:r>
              <a:rPr lang="nl-NL"/>
              <a:t>Tweede niveau</a:t>
            </a:r>
          </a:p>
          <a:p>
            <a:pPr lvl="2"/>
            <a:r>
              <a:rPr lang="nl-NL"/>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379211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uw_tekst lang">
    <p:spTree>
      <p:nvGrpSpPr>
        <p:cNvPr id="1" name=""/>
        <p:cNvGrpSpPr/>
        <p:nvPr/>
      </p:nvGrpSpPr>
      <p:grpSpPr>
        <a:xfrm>
          <a:off x="0" y="0"/>
          <a:ext cx="0" cy="0"/>
          <a:chOff x="0" y="0"/>
          <a:chExt cx="0" cy="0"/>
        </a:xfrm>
      </p:grpSpPr>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1008651"/>
            <a:ext cx="8189912" cy="3174414"/>
          </a:xfrm>
          <a:solidFill>
            <a:srgbClr val="00839E">
              <a:alpha val="80000"/>
            </a:srgbClr>
          </a:solidFill>
        </p:spPr>
        <p:txBody>
          <a:bodyPr tIns="72000" bIns="36000" anchor="t" anchorCtr="0"/>
          <a:lstStyle>
            <a:lvl1pPr>
              <a:lnSpc>
                <a:spcPct val="120000"/>
              </a:lnSpc>
              <a:spcAft>
                <a:spcPts val="0"/>
              </a:spcAft>
              <a:defRPr/>
            </a:lvl1pPr>
            <a:lvl2pPr>
              <a:lnSpc>
                <a:spcPct val="120000"/>
              </a:lnSpc>
              <a:spcAft>
                <a:spcPts val="0"/>
              </a:spcAft>
              <a:defRPr/>
            </a:lvl2pPr>
            <a:lvl3pPr>
              <a:lnSpc>
                <a:spcPct val="120000"/>
              </a:lnSpc>
              <a:spcAft>
                <a:spcPts val="0"/>
              </a:spcAft>
              <a:defRPr/>
            </a:lvl3pPr>
            <a:lvl4pPr marL="987425" indent="-268288">
              <a:buFont typeface="Arial"/>
              <a:buChar char="•"/>
              <a:defRPr/>
            </a:lvl4pPr>
            <a:lvl5pPr marL="987425" indent="-268288">
              <a:buFont typeface="Arial"/>
              <a:buChar char="•"/>
              <a:defRPr/>
            </a:lvl5pPr>
            <a:lvl6pPr marL="987425" indent="-268288">
              <a:buFont typeface="Arial"/>
              <a:buChar char="•"/>
              <a:defRPr/>
            </a:lvl6pPr>
            <a:lvl7pPr marL="987425" indent="-268288">
              <a:buFont typeface="Arial"/>
              <a:buChar char="•"/>
              <a:defRPr/>
            </a:lvl7pPr>
            <a:lvl8pPr marL="987425" indent="-268288">
              <a:buFont typeface="Arial"/>
              <a:buChar char="•"/>
              <a:defRPr/>
            </a:lvl8pPr>
            <a:lvl9pPr marL="987425" indent="-268288">
              <a:buFont typeface="Arial"/>
              <a:buChar char="•"/>
              <a:defRPr/>
            </a:lvl9p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2509632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achtergrond blauw">
    <p:spTree>
      <p:nvGrpSpPr>
        <p:cNvPr id="1" name=""/>
        <p:cNvGrpSpPr/>
        <p:nvPr/>
      </p:nvGrpSpPr>
      <p:grpSpPr>
        <a:xfrm>
          <a:off x="0" y="0"/>
          <a:ext cx="0" cy="0"/>
          <a:chOff x="0" y="0"/>
          <a:chExt cx="0" cy="0"/>
        </a:xfrm>
      </p:grpSpPr>
      <p:sp>
        <p:nvSpPr>
          <p:cNvPr id="8" name="Rechthoek 7"/>
          <p:cNvSpPr/>
          <p:nvPr userDrawn="1"/>
        </p:nvSpPr>
        <p:spPr>
          <a:xfrm>
            <a:off x="0" y="0"/>
            <a:ext cx="9144000" cy="5148000"/>
          </a:xfrm>
          <a:prstGeom prst="rect">
            <a:avLst/>
          </a:prstGeom>
          <a:solidFill>
            <a:schemeClr val="tx2">
              <a:alpha val="8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nl-NL"/>
          </a:p>
        </p:txBody>
      </p:sp>
      <p:sp>
        <p:nvSpPr>
          <p:cNvPr id="2" name="Titel 1"/>
          <p:cNvSpPr>
            <a:spLocks noGrp="1"/>
          </p:cNvSpPr>
          <p:nvPr>
            <p:ph type="title"/>
          </p:nvPr>
        </p:nvSpPr>
        <p:spPr>
          <a:xfrm>
            <a:off x="522002" y="114756"/>
            <a:ext cx="8189151" cy="839566"/>
          </a:xfrm>
        </p:spPr>
        <p:txBody>
          <a:bodyPr/>
          <a:lstStyle/>
          <a:p>
            <a:r>
              <a:rPr lang="nl-NL" dirty="0"/>
              <a:t>Titelstijl van model bewerken</a:t>
            </a:r>
          </a:p>
        </p:txBody>
      </p:sp>
      <p:sp>
        <p:nvSpPr>
          <p:cNvPr id="4" name="Tijdelijke aanduiding voor tekst 3"/>
          <p:cNvSpPr>
            <a:spLocks noGrp="1"/>
          </p:cNvSpPr>
          <p:nvPr>
            <p:ph type="body" sz="quarter" idx="10"/>
          </p:nvPr>
        </p:nvSpPr>
        <p:spPr>
          <a:xfrm>
            <a:off x="522000" y="1008651"/>
            <a:ext cx="8189912" cy="3174414"/>
          </a:xfrm>
          <a:prstGeom prst="rect">
            <a:avLst/>
          </a:prstGeom>
          <a:noFill/>
        </p:spPr>
        <p:txBody>
          <a:bodyPr lIns="0" tIns="72000" bIns="36000" anchor="t" anchorCtr="0"/>
          <a:lstStyle>
            <a:lvl1pPr>
              <a:lnSpc>
                <a:spcPct val="120000"/>
              </a:lnSpc>
              <a:spcAft>
                <a:spcPts val="0"/>
              </a:spcAft>
              <a:defRPr/>
            </a:lvl1pPr>
            <a:lvl2pPr>
              <a:lnSpc>
                <a:spcPct val="120000"/>
              </a:lnSpc>
              <a:spcAft>
                <a:spcPts val="0"/>
              </a:spcAft>
              <a:defRPr/>
            </a:lvl2pPr>
            <a:lvl3pPr>
              <a:lnSpc>
                <a:spcPct val="120000"/>
              </a:lnSpc>
              <a:spcAft>
                <a:spcPts val="0"/>
              </a:spcAft>
              <a:defRPr/>
            </a:lvl3pPr>
            <a:lvl4pPr marL="987425" indent="-268288">
              <a:buFont typeface="Arial"/>
              <a:buChar char="•"/>
              <a:defRPr/>
            </a:lvl4pPr>
            <a:lvl5pPr marL="987425" indent="-268288">
              <a:buFont typeface="Arial"/>
              <a:buChar char="•"/>
              <a:defRPr/>
            </a:lvl5pPr>
            <a:lvl6pPr marL="987425" indent="-268288">
              <a:buFont typeface="Arial"/>
              <a:buChar char="•"/>
              <a:defRPr/>
            </a:lvl6pPr>
            <a:lvl7pPr marL="987425" indent="-268288">
              <a:buFont typeface="Arial"/>
              <a:buChar char="•"/>
              <a:defRPr/>
            </a:lvl7pPr>
            <a:lvl8pPr marL="987425" indent="-268288">
              <a:buFont typeface="Arial"/>
              <a:buChar char="•"/>
              <a:defRPr/>
            </a:lvl8pPr>
            <a:lvl9pPr marL="987425" indent="-268288">
              <a:buFont typeface="Arial"/>
              <a:buChar char="•"/>
              <a:defRPr/>
            </a:lvl9pPr>
          </a:lstStyle>
          <a:p>
            <a:pPr lvl="0"/>
            <a:r>
              <a:rPr lang="nl-NL" dirty="0"/>
              <a:t>Klik om de tekststijl van het model te bewerken</a:t>
            </a:r>
          </a:p>
          <a:p>
            <a:pPr lvl="1"/>
            <a:r>
              <a:rPr lang="nl-NL" dirty="0"/>
              <a:t>Tweede niveau</a:t>
            </a:r>
          </a:p>
          <a:p>
            <a:pPr lvl="2"/>
            <a:r>
              <a:rPr lang="nl-NL" dirty="0"/>
              <a:t>Derde niveau</a:t>
            </a:r>
          </a:p>
        </p:txBody>
      </p:sp>
      <p:pic>
        <p:nvPicPr>
          <p:cNvPr id="7" name="Afbeelding 6" descr="NM_LOGO_RGB.png"/>
          <p:cNvPicPr>
            <a:picLocks noChangeAspect="1"/>
          </p:cNvPicPr>
          <p:nvPr userDrawn="1"/>
        </p:nvPicPr>
        <p:blipFill rotWithShape="1">
          <a:blip r:embed="rId2">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spTree>
    <p:extLst>
      <p:ext uri="{BB962C8B-B14F-4D97-AF65-F5344CB8AC3E}">
        <p14:creationId xmlns:p14="http://schemas.microsoft.com/office/powerpoint/2010/main" val="13888627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2" y="114756"/>
            <a:ext cx="8189151" cy="839566"/>
          </a:xfrm>
          <a:prstGeom prst="rect">
            <a:avLst/>
          </a:prstGeom>
        </p:spPr>
        <p:txBody>
          <a:bodyPr vert="horz" lIns="0" tIns="0" rIns="0" bIns="0" rtlCol="0" anchor="b" anchorCtr="0">
            <a:noAutofit/>
          </a:bodyPr>
          <a:lstStyle/>
          <a:p>
            <a:r>
              <a:rPr lang="nl-NL" dirty="0"/>
              <a:t>Titelstijl van model bewerken</a:t>
            </a:r>
          </a:p>
        </p:txBody>
      </p:sp>
      <p:pic>
        <p:nvPicPr>
          <p:cNvPr id="12" name="Afbeelding 11" descr="NM_LOGO_RGB.png"/>
          <p:cNvPicPr>
            <a:picLocks noChangeAspect="1"/>
          </p:cNvPicPr>
          <p:nvPr/>
        </p:nvPicPr>
        <p:blipFill rotWithShape="1">
          <a:blip r:embed="rId7">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7" name="Afbeelding 6" descr="NM_LOGO_RGB.png"/>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1344" y="3876027"/>
            <a:ext cx="3640045" cy="1348958"/>
          </a:xfrm>
          <a:prstGeom prst="rect">
            <a:avLst/>
          </a:prstGeom>
        </p:spPr>
      </p:pic>
    </p:spTree>
    <p:extLst>
      <p:ext uri="{BB962C8B-B14F-4D97-AF65-F5344CB8AC3E}">
        <p14:creationId xmlns:p14="http://schemas.microsoft.com/office/powerpoint/2010/main" val="247753765"/>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Lst>
  <p:txStyles>
    <p:titleStyle>
      <a:lvl1pPr algn="l" defTabSz="457197" rtl="0" eaLnBrk="1" latinLnBrk="0" hangingPunct="1">
        <a:spcBef>
          <a:spcPct val="0"/>
        </a:spcBef>
        <a:buNone/>
        <a:defRPr sz="3200" b="1" i="0" kern="1200">
          <a:solidFill>
            <a:schemeClr val="bg1"/>
          </a:solidFill>
          <a:effectLst/>
          <a:latin typeface="+mj-lt"/>
          <a:ea typeface="+mj-ea"/>
          <a:cs typeface="Arial"/>
        </a:defRPr>
      </a:lvl1pPr>
    </p:titleStyle>
    <p:bodyStyle>
      <a:lvl1pPr marL="0" indent="0" algn="l" defTabSz="457197" rtl="0" eaLnBrk="1" latinLnBrk="0" hangingPunct="1">
        <a:lnSpc>
          <a:spcPts val="2400"/>
        </a:lnSpc>
        <a:spcBef>
          <a:spcPts val="0"/>
        </a:spcBef>
        <a:spcAft>
          <a:spcPts val="300"/>
        </a:spcAft>
        <a:buFont typeface="Arial"/>
        <a:buNone/>
        <a:defRPr sz="1800" kern="1200">
          <a:solidFill>
            <a:schemeClr val="bg1"/>
          </a:solidFill>
          <a:latin typeface="+mn-lt"/>
          <a:ea typeface="+mn-ea"/>
          <a:cs typeface="+mn-cs"/>
        </a:defRPr>
      </a:lvl1pPr>
      <a:lvl2pPr marL="360363" indent="-360363" algn="l" defTabSz="457197" rtl="0" eaLnBrk="1" latinLnBrk="0" hangingPunct="1">
        <a:lnSpc>
          <a:spcPts val="2400"/>
        </a:lnSpc>
        <a:spcBef>
          <a:spcPts val="0"/>
        </a:spcBef>
        <a:spcAft>
          <a:spcPts val="300"/>
        </a:spcAft>
        <a:buFont typeface="+mj-lt"/>
        <a:buAutoNum type="arabicPeriod"/>
        <a:defRPr sz="1800" kern="1200">
          <a:solidFill>
            <a:schemeClr val="bg1"/>
          </a:solidFill>
          <a:latin typeface="+mn-lt"/>
          <a:ea typeface="+mn-ea"/>
          <a:cs typeface="+mn-cs"/>
        </a:defRPr>
      </a:lvl2pPr>
      <a:lvl3pPr marL="719138" indent="-358775" algn="l" defTabSz="457197" rtl="0" eaLnBrk="1" latinLnBrk="0" hangingPunct="1">
        <a:lnSpc>
          <a:spcPts val="1800"/>
        </a:lnSpc>
        <a:spcBef>
          <a:spcPts val="0"/>
        </a:spcBef>
        <a:spcAft>
          <a:spcPts val="300"/>
        </a:spcAft>
        <a:buFont typeface="Arial"/>
        <a:buChar char="•"/>
        <a:defRPr sz="1500" kern="1200">
          <a:solidFill>
            <a:srgbClr val="FFFFFF"/>
          </a:solidFill>
          <a:latin typeface="+mn-lt"/>
          <a:ea typeface="+mn-ea"/>
          <a:cs typeface="+mn-cs"/>
        </a:defRPr>
      </a:lvl3pPr>
      <a:lvl4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4pPr>
      <a:lvl5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5pPr>
      <a:lvl6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6pPr>
      <a:lvl7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7pPr>
      <a:lvl8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8pPr>
      <a:lvl9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9pPr>
    </p:bodyStyle>
    <p:otherStyle>
      <a:defPPr>
        <a:defRPr lang="nl-NL"/>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3" algn="l" defTabSz="457197" rtl="0" eaLnBrk="1" latinLnBrk="0" hangingPunct="1">
        <a:defRPr sz="1800" kern="1200">
          <a:solidFill>
            <a:schemeClr val="tx1"/>
          </a:solidFill>
          <a:latin typeface="+mn-lt"/>
          <a:ea typeface="+mn-ea"/>
          <a:cs typeface="+mn-cs"/>
        </a:defRPr>
      </a:lvl3pPr>
      <a:lvl4pPr marL="1371589" algn="l" defTabSz="457197" rtl="0" eaLnBrk="1" latinLnBrk="0" hangingPunct="1">
        <a:defRPr sz="1800" kern="1200">
          <a:solidFill>
            <a:schemeClr val="tx1"/>
          </a:solidFill>
          <a:latin typeface="+mn-lt"/>
          <a:ea typeface="+mn-ea"/>
          <a:cs typeface="+mn-cs"/>
        </a:defRPr>
      </a:lvl4pPr>
      <a:lvl5pPr marL="1828786" algn="l" defTabSz="457197" rtl="0" eaLnBrk="1" latinLnBrk="0" hangingPunct="1">
        <a:defRPr sz="1800" kern="1200">
          <a:solidFill>
            <a:schemeClr val="tx1"/>
          </a:solidFill>
          <a:latin typeface="+mn-lt"/>
          <a:ea typeface="+mn-ea"/>
          <a:cs typeface="+mn-cs"/>
        </a:defRPr>
      </a:lvl5pPr>
      <a:lvl6pPr marL="2285982" algn="l" defTabSz="457197" rtl="0" eaLnBrk="1" latinLnBrk="0" hangingPunct="1">
        <a:defRPr sz="1800" kern="1200">
          <a:solidFill>
            <a:schemeClr val="tx1"/>
          </a:solidFill>
          <a:latin typeface="+mn-lt"/>
          <a:ea typeface="+mn-ea"/>
          <a:cs typeface="+mn-cs"/>
        </a:defRPr>
      </a:lvl6pPr>
      <a:lvl7pPr marL="2743178" algn="l" defTabSz="457197" rtl="0" eaLnBrk="1" latinLnBrk="0" hangingPunct="1">
        <a:defRPr sz="1800" kern="1200">
          <a:solidFill>
            <a:schemeClr val="tx1"/>
          </a:solidFill>
          <a:latin typeface="+mn-lt"/>
          <a:ea typeface="+mn-ea"/>
          <a:cs typeface="+mn-cs"/>
        </a:defRPr>
      </a:lvl7pPr>
      <a:lvl8pPr marL="3200375" algn="l" defTabSz="457197" rtl="0" eaLnBrk="1" latinLnBrk="0" hangingPunct="1">
        <a:defRPr sz="1800" kern="1200">
          <a:solidFill>
            <a:schemeClr val="tx1"/>
          </a:solidFill>
          <a:latin typeface="+mn-lt"/>
          <a:ea typeface="+mn-ea"/>
          <a:cs typeface="+mn-cs"/>
        </a:defRPr>
      </a:lvl8pPr>
      <a:lvl9pPr marL="3657571" algn="l" defTabSz="45719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2" y="114756"/>
            <a:ext cx="8189151" cy="839566"/>
          </a:xfrm>
          <a:prstGeom prst="rect">
            <a:avLst/>
          </a:prstGeom>
        </p:spPr>
        <p:txBody>
          <a:bodyPr vert="horz" lIns="0" tIns="0" rIns="0" bIns="0" rtlCol="0" anchor="b" anchorCtr="0">
            <a:noAutofit/>
          </a:bodyPr>
          <a:lstStyle/>
          <a:p>
            <a:r>
              <a:rPr lang="nl-NL" dirty="0"/>
              <a:t>Titelstijl van model bewerken</a:t>
            </a:r>
          </a:p>
        </p:txBody>
      </p:sp>
      <p:sp>
        <p:nvSpPr>
          <p:cNvPr id="3" name="Tijdelijke aanduiding voor tekst 2"/>
          <p:cNvSpPr>
            <a:spLocks noGrp="1"/>
          </p:cNvSpPr>
          <p:nvPr>
            <p:ph type="body" idx="1"/>
          </p:nvPr>
        </p:nvSpPr>
        <p:spPr>
          <a:xfrm>
            <a:off x="518400" y="2959200"/>
            <a:ext cx="8185150" cy="1224000"/>
          </a:xfrm>
          <a:prstGeom prst="rect">
            <a:avLst/>
          </a:prstGeom>
          <a:solidFill>
            <a:schemeClr val="tx2">
              <a:alpha val="80000"/>
            </a:schemeClr>
          </a:solidFill>
          <a:ln>
            <a:noFill/>
          </a:ln>
        </p:spPr>
        <p:txBody>
          <a:bodyPr vert="horz" wrap="square" lIns="251998" tIns="0" rIns="252000" bIns="108000" rtlCol="0" anchor="ctr" anchorCtr="0">
            <a:noAutofit/>
          </a:bodyPr>
          <a:lstStyle/>
          <a:p>
            <a:pPr lvl="0"/>
            <a:r>
              <a:rPr lang="nl-NL" dirty="0"/>
              <a:t>Klik om de tekststijl van het model te bewerken</a:t>
            </a:r>
          </a:p>
          <a:p>
            <a:pPr lvl="1"/>
            <a:r>
              <a:rPr lang="nl-NL" dirty="0"/>
              <a:t>Tweede niveau</a:t>
            </a:r>
          </a:p>
          <a:p>
            <a:pPr lvl="2"/>
            <a:r>
              <a:rPr lang="nl-NL" dirty="0"/>
              <a:t>Derde niveau</a:t>
            </a:r>
          </a:p>
        </p:txBody>
      </p:sp>
      <p:pic>
        <p:nvPicPr>
          <p:cNvPr id="12" name="Afbeelding 11" descr="NM_LOGO_RGB.png"/>
          <p:cNvPicPr>
            <a:picLocks noChangeAspect="1"/>
          </p:cNvPicPr>
          <p:nvPr/>
        </p:nvPicPr>
        <p:blipFill rotWithShape="1">
          <a:blip r:embed="rId6">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7" name="Afbeelding 6" descr="NM_LOGO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44" y="3876027"/>
            <a:ext cx="3640045" cy="1348958"/>
          </a:xfrm>
          <a:prstGeom prst="rect">
            <a:avLst/>
          </a:prstGeom>
        </p:spPr>
      </p:pic>
    </p:spTree>
    <p:extLst>
      <p:ext uri="{BB962C8B-B14F-4D97-AF65-F5344CB8AC3E}">
        <p14:creationId xmlns:p14="http://schemas.microsoft.com/office/powerpoint/2010/main" val="57377222"/>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15" r:id="rId4"/>
  </p:sldLayoutIdLst>
  <p:txStyles>
    <p:titleStyle>
      <a:lvl1pPr algn="l" defTabSz="457197" rtl="0" eaLnBrk="1" latinLnBrk="0" hangingPunct="1">
        <a:spcBef>
          <a:spcPct val="0"/>
        </a:spcBef>
        <a:buNone/>
        <a:defRPr sz="3200" b="1" i="0" kern="1200">
          <a:solidFill>
            <a:schemeClr val="bg1"/>
          </a:solidFill>
          <a:effectLst/>
          <a:latin typeface="+mj-lt"/>
          <a:ea typeface="+mj-ea"/>
          <a:cs typeface="Arial"/>
        </a:defRPr>
      </a:lvl1pPr>
    </p:titleStyle>
    <p:bodyStyle>
      <a:lvl1pPr marL="0" indent="0" algn="l" defTabSz="457197" rtl="0" eaLnBrk="1" latinLnBrk="0" hangingPunct="1">
        <a:lnSpc>
          <a:spcPts val="2400"/>
        </a:lnSpc>
        <a:spcBef>
          <a:spcPts val="0"/>
        </a:spcBef>
        <a:spcAft>
          <a:spcPts val="300"/>
        </a:spcAft>
        <a:buFont typeface="Arial"/>
        <a:buNone/>
        <a:defRPr sz="1800" kern="1200">
          <a:solidFill>
            <a:schemeClr val="bg1"/>
          </a:solidFill>
          <a:latin typeface="+mn-lt"/>
          <a:ea typeface="+mn-ea"/>
          <a:cs typeface="+mn-cs"/>
        </a:defRPr>
      </a:lvl1pPr>
      <a:lvl2pPr marL="360363" indent="-360363" algn="l" defTabSz="457197" rtl="0" eaLnBrk="1" latinLnBrk="0" hangingPunct="1">
        <a:lnSpc>
          <a:spcPts val="2400"/>
        </a:lnSpc>
        <a:spcBef>
          <a:spcPts val="0"/>
        </a:spcBef>
        <a:spcAft>
          <a:spcPts val="300"/>
        </a:spcAft>
        <a:buFont typeface="+mj-lt"/>
        <a:buAutoNum type="arabicPeriod"/>
        <a:defRPr sz="1800" kern="1200">
          <a:solidFill>
            <a:schemeClr val="bg1"/>
          </a:solidFill>
          <a:latin typeface="+mn-lt"/>
          <a:ea typeface="+mn-ea"/>
          <a:cs typeface="+mn-cs"/>
        </a:defRPr>
      </a:lvl2pPr>
      <a:lvl3pPr marL="719138" indent="-358775" algn="l" defTabSz="457197" rtl="0" eaLnBrk="1" latinLnBrk="0" hangingPunct="1">
        <a:lnSpc>
          <a:spcPts val="1800"/>
        </a:lnSpc>
        <a:spcBef>
          <a:spcPts val="0"/>
        </a:spcBef>
        <a:spcAft>
          <a:spcPts val="300"/>
        </a:spcAft>
        <a:buFont typeface="Arial"/>
        <a:buChar char="•"/>
        <a:defRPr sz="1500" kern="1200">
          <a:solidFill>
            <a:srgbClr val="FFFFFF"/>
          </a:solidFill>
          <a:latin typeface="+mn-lt"/>
          <a:ea typeface="+mn-ea"/>
          <a:cs typeface="+mn-cs"/>
        </a:defRPr>
      </a:lvl3pPr>
      <a:lvl4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4pPr>
      <a:lvl5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5pPr>
      <a:lvl6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6pPr>
      <a:lvl7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7pPr>
      <a:lvl8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8pPr>
      <a:lvl9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9pPr>
    </p:bodyStyle>
    <p:otherStyle>
      <a:defPPr>
        <a:defRPr lang="nl-NL"/>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3" algn="l" defTabSz="457197" rtl="0" eaLnBrk="1" latinLnBrk="0" hangingPunct="1">
        <a:defRPr sz="1800" kern="1200">
          <a:solidFill>
            <a:schemeClr val="tx1"/>
          </a:solidFill>
          <a:latin typeface="+mn-lt"/>
          <a:ea typeface="+mn-ea"/>
          <a:cs typeface="+mn-cs"/>
        </a:defRPr>
      </a:lvl3pPr>
      <a:lvl4pPr marL="1371589" algn="l" defTabSz="457197" rtl="0" eaLnBrk="1" latinLnBrk="0" hangingPunct="1">
        <a:defRPr sz="1800" kern="1200">
          <a:solidFill>
            <a:schemeClr val="tx1"/>
          </a:solidFill>
          <a:latin typeface="+mn-lt"/>
          <a:ea typeface="+mn-ea"/>
          <a:cs typeface="+mn-cs"/>
        </a:defRPr>
      </a:lvl4pPr>
      <a:lvl5pPr marL="1828786" algn="l" defTabSz="457197" rtl="0" eaLnBrk="1" latinLnBrk="0" hangingPunct="1">
        <a:defRPr sz="1800" kern="1200">
          <a:solidFill>
            <a:schemeClr val="tx1"/>
          </a:solidFill>
          <a:latin typeface="+mn-lt"/>
          <a:ea typeface="+mn-ea"/>
          <a:cs typeface="+mn-cs"/>
        </a:defRPr>
      </a:lvl5pPr>
      <a:lvl6pPr marL="2285982" algn="l" defTabSz="457197" rtl="0" eaLnBrk="1" latinLnBrk="0" hangingPunct="1">
        <a:defRPr sz="1800" kern="1200">
          <a:solidFill>
            <a:schemeClr val="tx1"/>
          </a:solidFill>
          <a:latin typeface="+mn-lt"/>
          <a:ea typeface="+mn-ea"/>
          <a:cs typeface="+mn-cs"/>
        </a:defRPr>
      </a:lvl6pPr>
      <a:lvl7pPr marL="2743178" algn="l" defTabSz="457197" rtl="0" eaLnBrk="1" latinLnBrk="0" hangingPunct="1">
        <a:defRPr sz="1800" kern="1200">
          <a:solidFill>
            <a:schemeClr val="tx1"/>
          </a:solidFill>
          <a:latin typeface="+mn-lt"/>
          <a:ea typeface="+mn-ea"/>
          <a:cs typeface="+mn-cs"/>
        </a:defRPr>
      </a:lvl7pPr>
      <a:lvl8pPr marL="3200375" algn="l" defTabSz="457197" rtl="0" eaLnBrk="1" latinLnBrk="0" hangingPunct="1">
        <a:defRPr sz="1800" kern="1200">
          <a:solidFill>
            <a:schemeClr val="tx1"/>
          </a:solidFill>
          <a:latin typeface="+mn-lt"/>
          <a:ea typeface="+mn-ea"/>
          <a:cs typeface="+mn-cs"/>
        </a:defRPr>
      </a:lvl8pPr>
      <a:lvl9pPr marL="3657571" algn="l" defTabSz="45719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2" y="114756"/>
            <a:ext cx="8189151" cy="839566"/>
          </a:xfrm>
          <a:prstGeom prst="rect">
            <a:avLst/>
          </a:prstGeom>
        </p:spPr>
        <p:txBody>
          <a:bodyPr vert="horz" lIns="0" tIns="0" rIns="0" bIns="0" rtlCol="0" anchor="b" anchorCtr="0">
            <a:noAutofit/>
          </a:bodyPr>
          <a:lstStyle/>
          <a:p>
            <a:r>
              <a:rPr lang="nl-NL" dirty="0"/>
              <a:t>Titelstijl van model bewerken</a:t>
            </a:r>
          </a:p>
        </p:txBody>
      </p:sp>
      <p:sp>
        <p:nvSpPr>
          <p:cNvPr id="3" name="Tijdelijke aanduiding voor tekst 2"/>
          <p:cNvSpPr>
            <a:spLocks noGrp="1"/>
          </p:cNvSpPr>
          <p:nvPr>
            <p:ph type="body" idx="1"/>
          </p:nvPr>
        </p:nvSpPr>
        <p:spPr>
          <a:xfrm>
            <a:off x="518400" y="2959200"/>
            <a:ext cx="8185150" cy="1224000"/>
          </a:xfrm>
          <a:prstGeom prst="rect">
            <a:avLst/>
          </a:prstGeom>
          <a:solidFill>
            <a:schemeClr val="accent3">
              <a:alpha val="80000"/>
            </a:schemeClr>
          </a:solidFill>
          <a:ln>
            <a:noFill/>
          </a:ln>
        </p:spPr>
        <p:txBody>
          <a:bodyPr vert="horz" wrap="square" lIns="251998" tIns="0" rIns="252000" bIns="108000" rtlCol="0" anchor="ctr" anchorCtr="0">
            <a:noAutofit/>
          </a:bodyPr>
          <a:lstStyle/>
          <a:p>
            <a:pPr lvl="0"/>
            <a:r>
              <a:rPr lang="nl-NL" dirty="0"/>
              <a:t>Klik om de tekststijl van het model te bewerken</a:t>
            </a:r>
          </a:p>
          <a:p>
            <a:pPr lvl="1"/>
            <a:r>
              <a:rPr lang="nl-NL" dirty="0"/>
              <a:t>Tweede niveau</a:t>
            </a:r>
          </a:p>
          <a:p>
            <a:pPr lvl="2"/>
            <a:r>
              <a:rPr lang="nl-NL" dirty="0"/>
              <a:t>Derde niveau</a:t>
            </a:r>
          </a:p>
        </p:txBody>
      </p:sp>
      <p:pic>
        <p:nvPicPr>
          <p:cNvPr id="12" name="Afbeelding 11" descr="NM_LOGO_RGB.png"/>
          <p:cNvPicPr>
            <a:picLocks noChangeAspect="1"/>
          </p:cNvPicPr>
          <p:nvPr/>
        </p:nvPicPr>
        <p:blipFill rotWithShape="1">
          <a:blip r:embed="rId6">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7" name="Afbeelding 6" descr="NM_LOGO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44" y="3876027"/>
            <a:ext cx="3640045" cy="1348958"/>
          </a:xfrm>
          <a:prstGeom prst="rect">
            <a:avLst/>
          </a:prstGeom>
        </p:spPr>
      </p:pic>
    </p:spTree>
    <p:extLst>
      <p:ext uri="{BB962C8B-B14F-4D97-AF65-F5344CB8AC3E}">
        <p14:creationId xmlns:p14="http://schemas.microsoft.com/office/powerpoint/2010/main" val="39723439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721" r:id="rId4"/>
  </p:sldLayoutIdLst>
  <p:txStyles>
    <p:titleStyle>
      <a:lvl1pPr algn="l" defTabSz="457197" rtl="0" eaLnBrk="1" latinLnBrk="0" hangingPunct="1">
        <a:spcBef>
          <a:spcPct val="0"/>
        </a:spcBef>
        <a:buNone/>
        <a:defRPr sz="3200" b="1" i="0" kern="1200">
          <a:solidFill>
            <a:schemeClr val="bg1"/>
          </a:solidFill>
          <a:effectLst/>
          <a:latin typeface="+mj-lt"/>
          <a:ea typeface="+mj-ea"/>
          <a:cs typeface="Arial"/>
        </a:defRPr>
      </a:lvl1pPr>
    </p:titleStyle>
    <p:bodyStyle>
      <a:lvl1pPr marL="0" indent="0" algn="l" defTabSz="457197" rtl="0" eaLnBrk="1" latinLnBrk="0" hangingPunct="1">
        <a:lnSpc>
          <a:spcPts val="2400"/>
        </a:lnSpc>
        <a:spcBef>
          <a:spcPts val="0"/>
        </a:spcBef>
        <a:spcAft>
          <a:spcPts val="300"/>
        </a:spcAft>
        <a:buFont typeface="Arial"/>
        <a:buNone/>
        <a:defRPr sz="1800" kern="1200">
          <a:solidFill>
            <a:schemeClr val="bg1"/>
          </a:solidFill>
          <a:latin typeface="+mn-lt"/>
          <a:ea typeface="+mn-ea"/>
          <a:cs typeface="+mn-cs"/>
        </a:defRPr>
      </a:lvl1pPr>
      <a:lvl2pPr marL="360363" indent="-360363" algn="l" defTabSz="457197" rtl="0" eaLnBrk="1" latinLnBrk="0" hangingPunct="1">
        <a:lnSpc>
          <a:spcPts val="2400"/>
        </a:lnSpc>
        <a:spcBef>
          <a:spcPts val="0"/>
        </a:spcBef>
        <a:spcAft>
          <a:spcPts val="300"/>
        </a:spcAft>
        <a:buFont typeface="+mj-lt"/>
        <a:buAutoNum type="arabicPeriod"/>
        <a:defRPr sz="1800" kern="1200">
          <a:solidFill>
            <a:schemeClr val="bg1"/>
          </a:solidFill>
          <a:latin typeface="+mn-lt"/>
          <a:ea typeface="+mn-ea"/>
          <a:cs typeface="+mn-cs"/>
        </a:defRPr>
      </a:lvl2pPr>
      <a:lvl3pPr marL="719138" indent="-358775" algn="l" defTabSz="457197" rtl="0" eaLnBrk="1" latinLnBrk="0" hangingPunct="1">
        <a:lnSpc>
          <a:spcPts val="1800"/>
        </a:lnSpc>
        <a:spcBef>
          <a:spcPts val="0"/>
        </a:spcBef>
        <a:spcAft>
          <a:spcPts val="300"/>
        </a:spcAft>
        <a:buFont typeface="Arial"/>
        <a:buChar char="•"/>
        <a:defRPr sz="1500" kern="1200">
          <a:solidFill>
            <a:srgbClr val="FFFFFF"/>
          </a:solidFill>
          <a:latin typeface="+mn-lt"/>
          <a:ea typeface="+mn-ea"/>
          <a:cs typeface="+mn-cs"/>
        </a:defRPr>
      </a:lvl3pPr>
      <a:lvl4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4pPr>
      <a:lvl5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5pPr>
      <a:lvl6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6pPr>
      <a:lvl7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7pPr>
      <a:lvl8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8pPr>
      <a:lvl9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9pPr>
    </p:bodyStyle>
    <p:otherStyle>
      <a:defPPr>
        <a:defRPr lang="nl-NL"/>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3" algn="l" defTabSz="457197" rtl="0" eaLnBrk="1" latinLnBrk="0" hangingPunct="1">
        <a:defRPr sz="1800" kern="1200">
          <a:solidFill>
            <a:schemeClr val="tx1"/>
          </a:solidFill>
          <a:latin typeface="+mn-lt"/>
          <a:ea typeface="+mn-ea"/>
          <a:cs typeface="+mn-cs"/>
        </a:defRPr>
      </a:lvl3pPr>
      <a:lvl4pPr marL="1371589" algn="l" defTabSz="457197" rtl="0" eaLnBrk="1" latinLnBrk="0" hangingPunct="1">
        <a:defRPr sz="1800" kern="1200">
          <a:solidFill>
            <a:schemeClr val="tx1"/>
          </a:solidFill>
          <a:latin typeface="+mn-lt"/>
          <a:ea typeface="+mn-ea"/>
          <a:cs typeface="+mn-cs"/>
        </a:defRPr>
      </a:lvl4pPr>
      <a:lvl5pPr marL="1828786" algn="l" defTabSz="457197" rtl="0" eaLnBrk="1" latinLnBrk="0" hangingPunct="1">
        <a:defRPr sz="1800" kern="1200">
          <a:solidFill>
            <a:schemeClr val="tx1"/>
          </a:solidFill>
          <a:latin typeface="+mn-lt"/>
          <a:ea typeface="+mn-ea"/>
          <a:cs typeface="+mn-cs"/>
        </a:defRPr>
      </a:lvl5pPr>
      <a:lvl6pPr marL="2285982" algn="l" defTabSz="457197" rtl="0" eaLnBrk="1" latinLnBrk="0" hangingPunct="1">
        <a:defRPr sz="1800" kern="1200">
          <a:solidFill>
            <a:schemeClr val="tx1"/>
          </a:solidFill>
          <a:latin typeface="+mn-lt"/>
          <a:ea typeface="+mn-ea"/>
          <a:cs typeface="+mn-cs"/>
        </a:defRPr>
      </a:lvl6pPr>
      <a:lvl7pPr marL="2743178" algn="l" defTabSz="457197" rtl="0" eaLnBrk="1" latinLnBrk="0" hangingPunct="1">
        <a:defRPr sz="1800" kern="1200">
          <a:solidFill>
            <a:schemeClr val="tx1"/>
          </a:solidFill>
          <a:latin typeface="+mn-lt"/>
          <a:ea typeface="+mn-ea"/>
          <a:cs typeface="+mn-cs"/>
        </a:defRPr>
      </a:lvl7pPr>
      <a:lvl8pPr marL="3200375" algn="l" defTabSz="457197" rtl="0" eaLnBrk="1" latinLnBrk="0" hangingPunct="1">
        <a:defRPr sz="1800" kern="1200">
          <a:solidFill>
            <a:schemeClr val="tx1"/>
          </a:solidFill>
          <a:latin typeface="+mn-lt"/>
          <a:ea typeface="+mn-ea"/>
          <a:cs typeface="+mn-cs"/>
        </a:defRPr>
      </a:lvl8pPr>
      <a:lvl9pPr marL="3657571" algn="l" defTabSz="45719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2" y="114756"/>
            <a:ext cx="8189151" cy="839566"/>
          </a:xfrm>
          <a:prstGeom prst="rect">
            <a:avLst/>
          </a:prstGeom>
        </p:spPr>
        <p:txBody>
          <a:bodyPr vert="horz" lIns="0" tIns="0" rIns="0" bIns="0" rtlCol="0" anchor="b" anchorCtr="0">
            <a:noAutofit/>
          </a:bodyPr>
          <a:lstStyle/>
          <a:p>
            <a:r>
              <a:rPr lang="nl-NL" dirty="0"/>
              <a:t>Titelstijl van model bewerken</a:t>
            </a:r>
          </a:p>
        </p:txBody>
      </p:sp>
      <p:sp>
        <p:nvSpPr>
          <p:cNvPr id="3" name="Tijdelijke aanduiding voor tekst 2"/>
          <p:cNvSpPr>
            <a:spLocks noGrp="1"/>
          </p:cNvSpPr>
          <p:nvPr>
            <p:ph type="body" idx="1"/>
          </p:nvPr>
        </p:nvSpPr>
        <p:spPr>
          <a:xfrm>
            <a:off x="518400" y="2959200"/>
            <a:ext cx="8185150" cy="1224000"/>
          </a:xfrm>
          <a:prstGeom prst="rect">
            <a:avLst/>
          </a:prstGeom>
          <a:solidFill>
            <a:schemeClr val="accent6">
              <a:alpha val="80000"/>
            </a:schemeClr>
          </a:solidFill>
          <a:ln>
            <a:noFill/>
          </a:ln>
        </p:spPr>
        <p:txBody>
          <a:bodyPr vert="horz" wrap="square" lIns="251998" tIns="0" rIns="252000" bIns="108000" rtlCol="0" anchor="ctr" anchorCtr="0">
            <a:noAutofit/>
          </a:bodyPr>
          <a:lstStyle/>
          <a:p>
            <a:pPr lvl="0"/>
            <a:r>
              <a:rPr lang="nl-NL" dirty="0"/>
              <a:t>Klik om de tekststijl van het model te bewerken</a:t>
            </a:r>
          </a:p>
          <a:p>
            <a:pPr lvl="1"/>
            <a:r>
              <a:rPr lang="nl-NL" dirty="0"/>
              <a:t>Tweede niveau</a:t>
            </a:r>
          </a:p>
          <a:p>
            <a:pPr lvl="2"/>
            <a:r>
              <a:rPr lang="nl-NL" dirty="0"/>
              <a:t>Derde niveau</a:t>
            </a:r>
          </a:p>
        </p:txBody>
      </p:sp>
      <p:pic>
        <p:nvPicPr>
          <p:cNvPr id="12" name="Afbeelding 11" descr="NM_LOGO_RGB.png"/>
          <p:cNvPicPr>
            <a:picLocks noChangeAspect="1"/>
          </p:cNvPicPr>
          <p:nvPr/>
        </p:nvPicPr>
        <p:blipFill rotWithShape="1">
          <a:blip r:embed="rId6">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7" name="Afbeelding 6" descr="NM_LOGO_RGB.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1344" y="3876027"/>
            <a:ext cx="3640045" cy="1348958"/>
          </a:xfrm>
          <a:prstGeom prst="rect">
            <a:avLst/>
          </a:prstGeom>
        </p:spPr>
      </p:pic>
    </p:spTree>
    <p:extLst>
      <p:ext uri="{BB962C8B-B14F-4D97-AF65-F5344CB8AC3E}">
        <p14:creationId xmlns:p14="http://schemas.microsoft.com/office/powerpoint/2010/main" val="422578080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707" r:id="rId4"/>
  </p:sldLayoutIdLst>
  <p:txStyles>
    <p:titleStyle>
      <a:lvl1pPr algn="l" defTabSz="457197" rtl="0" eaLnBrk="1" latinLnBrk="0" hangingPunct="1">
        <a:spcBef>
          <a:spcPct val="0"/>
        </a:spcBef>
        <a:buNone/>
        <a:defRPr sz="3200" b="1" i="0" kern="1200">
          <a:solidFill>
            <a:schemeClr val="bg1"/>
          </a:solidFill>
          <a:effectLst/>
          <a:latin typeface="+mj-lt"/>
          <a:ea typeface="+mj-ea"/>
          <a:cs typeface="Arial"/>
        </a:defRPr>
      </a:lvl1pPr>
    </p:titleStyle>
    <p:bodyStyle>
      <a:lvl1pPr marL="0" indent="0" algn="l" defTabSz="457197" rtl="0" eaLnBrk="1" latinLnBrk="0" hangingPunct="1">
        <a:lnSpc>
          <a:spcPts val="2400"/>
        </a:lnSpc>
        <a:spcBef>
          <a:spcPts val="0"/>
        </a:spcBef>
        <a:spcAft>
          <a:spcPts val="300"/>
        </a:spcAft>
        <a:buFont typeface="Arial"/>
        <a:buNone/>
        <a:defRPr sz="1800" kern="1200">
          <a:solidFill>
            <a:schemeClr val="bg1"/>
          </a:solidFill>
          <a:latin typeface="+mn-lt"/>
          <a:ea typeface="+mn-ea"/>
          <a:cs typeface="+mn-cs"/>
        </a:defRPr>
      </a:lvl1pPr>
      <a:lvl2pPr marL="360363" indent="-360363" algn="l" defTabSz="457197" rtl="0" eaLnBrk="1" latinLnBrk="0" hangingPunct="1">
        <a:lnSpc>
          <a:spcPts val="2400"/>
        </a:lnSpc>
        <a:spcBef>
          <a:spcPts val="0"/>
        </a:spcBef>
        <a:spcAft>
          <a:spcPts val="300"/>
        </a:spcAft>
        <a:buFont typeface="+mj-lt"/>
        <a:buAutoNum type="arabicPeriod"/>
        <a:defRPr sz="1800" kern="1200">
          <a:solidFill>
            <a:schemeClr val="bg1"/>
          </a:solidFill>
          <a:latin typeface="+mn-lt"/>
          <a:ea typeface="+mn-ea"/>
          <a:cs typeface="+mn-cs"/>
        </a:defRPr>
      </a:lvl2pPr>
      <a:lvl3pPr marL="719138" indent="-358775" algn="l" defTabSz="457197" rtl="0" eaLnBrk="1" latinLnBrk="0" hangingPunct="1">
        <a:lnSpc>
          <a:spcPts val="1800"/>
        </a:lnSpc>
        <a:spcBef>
          <a:spcPts val="0"/>
        </a:spcBef>
        <a:spcAft>
          <a:spcPts val="300"/>
        </a:spcAft>
        <a:buFont typeface="Arial"/>
        <a:buChar char="•"/>
        <a:defRPr sz="1500" kern="1200">
          <a:solidFill>
            <a:srgbClr val="FFFFFF"/>
          </a:solidFill>
          <a:latin typeface="+mn-lt"/>
          <a:ea typeface="+mn-ea"/>
          <a:cs typeface="+mn-cs"/>
        </a:defRPr>
      </a:lvl3pPr>
      <a:lvl4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4pPr>
      <a:lvl5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5pPr>
      <a:lvl6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6pPr>
      <a:lvl7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7pPr>
      <a:lvl8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8pPr>
      <a:lvl9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9pPr>
    </p:bodyStyle>
    <p:otherStyle>
      <a:defPPr>
        <a:defRPr lang="nl-NL"/>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3" algn="l" defTabSz="457197" rtl="0" eaLnBrk="1" latinLnBrk="0" hangingPunct="1">
        <a:defRPr sz="1800" kern="1200">
          <a:solidFill>
            <a:schemeClr val="tx1"/>
          </a:solidFill>
          <a:latin typeface="+mn-lt"/>
          <a:ea typeface="+mn-ea"/>
          <a:cs typeface="+mn-cs"/>
        </a:defRPr>
      </a:lvl3pPr>
      <a:lvl4pPr marL="1371589" algn="l" defTabSz="457197" rtl="0" eaLnBrk="1" latinLnBrk="0" hangingPunct="1">
        <a:defRPr sz="1800" kern="1200">
          <a:solidFill>
            <a:schemeClr val="tx1"/>
          </a:solidFill>
          <a:latin typeface="+mn-lt"/>
          <a:ea typeface="+mn-ea"/>
          <a:cs typeface="+mn-cs"/>
        </a:defRPr>
      </a:lvl4pPr>
      <a:lvl5pPr marL="1828786" algn="l" defTabSz="457197" rtl="0" eaLnBrk="1" latinLnBrk="0" hangingPunct="1">
        <a:defRPr sz="1800" kern="1200">
          <a:solidFill>
            <a:schemeClr val="tx1"/>
          </a:solidFill>
          <a:latin typeface="+mn-lt"/>
          <a:ea typeface="+mn-ea"/>
          <a:cs typeface="+mn-cs"/>
        </a:defRPr>
      </a:lvl5pPr>
      <a:lvl6pPr marL="2285982" algn="l" defTabSz="457197" rtl="0" eaLnBrk="1" latinLnBrk="0" hangingPunct="1">
        <a:defRPr sz="1800" kern="1200">
          <a:solidFill>
            <a:schemeClr val="tx1"/>
          </a:solidFill>
          <a:latin typeface="+mn-lt"/>
          <a:ea typeface="+mn-ea"/>
          <a:cs typeface="+mn-cs"/>
        </a:defRPr>
      </a:lvl6pPr>
      <a:lvl7pPr marL="2743178" algn="l" defTabSz="457197" rtl="0" eaLnBrk="1" latinLnBrk="0" hangingPunct="1">
        <a:defRPr sz="1800" kern="1200">
          <a:solidFill>
            <a:schemeClr val="tx1"/>
          </a:solidFill>
          <a:latin typeface="+mn-lt"/>
          <a:ea typeface="+mn-ea"/>
          <a:cs typeface="+mn-cs"/>
        </a:defRPr>
      </a:lvl7pPr>
      <a:lvl8pPr marL="3200375" algn="l" defTabSz="457197" rtl="0" eaLnBrk="1" latinLnBrk="0" hangingPunct="1">
        <a:defRPr sz="1800" kern="1200">
          <a:solidFill>
            <a:schemeClr val="tx1"/>
          </a:solidFill>
          <a:latin typeface="+mn-lt"/>
          <a:ea typeface="+mn-ea"/>
          <a:cs typeface="+mn-cs"/>
        </a:defRPr>
      </a:lvl8pPr>
      <a:lvl9pPr marL="3657571" algn="l" defTabSz="45719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522002" y="114756"/>
            <a:ext cx="8189151" cy="839566"/>
          </a:xfrm>
          <a:prstGeom prst="rect">
            <a:avLst/>
          </a:prstGeom>
        </p:spPr>
        <p:txBody>
          <a:bodyPr vert="horz" lIns="0" tIns="0" rIns="0" bIns="0" rtlCol="0" anchor="b" anchorCtr="0">
            <a:noAutofit/>
          </a:bodyPr>
          <a:lstStyle/>
          <a:p>
            <a:r>
              <a:rPr lang="nl-NL" dirty="0"/>
              <a:t>Titelstijl van model bewerken</a:t>
            </a:r>
          </a:p>
        </p:txBody>
      </p:sp>
      <p:pic>
        <p:nvPicPr>
          <p:cNvPr id="12" name="Afbeelding 11" descr="NM_LOGO_RGB.png"/>
          <p:cNvPicPr>
            <a:picLocks noChangeAspect="1"/>
          </p:cNvPicPr>
          <p:nvPr/>
        </p:nvPicPr>
        <p:blipFill rotWithShape="1">
          <a:blip r:embed="rId3">
            <a:extLst>
              <a:ext uri="{28A0092B-C50C-407E-A947-70E740481C1C}">
                <a14:useLocalDpi xmlns:a14="http://schemas.microsoft.com/office/drawing/2010/main" val="0"/>
              </a:ext>
            </a:extLst>
          </a:blip>
          <a:srcRect l="-2513" t="23193" r="2513" b="6139"/>
          <a:stretch/>
        </p:blipFill>
        <p:spPr>
          <a:xfrm>
            <a:off x="20056" y="4194000"/>
            <a:ext cx="3640045" cy="954000"/>
          </a:xfrm>
          <a:prstGeom prst="rect">
            <a:avLst/>
          </a:prstGeom>
        </p:spPr>
      </p:pic>
      <p:pic>
        <p:nvPicPr>
          <p:cNvPr id="7" name="Afbeelding 6" descr="NM_LOGO_RG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44" y="3876027"/>
            <a:ext cx="3640045" cy="1348958"/>
          </a:xfrm>
          <a:prstGeom prst="rect">
            <a:avLst/>
          </a:prstGeom>
        </p:spPr>
      </p:pic>
    </p:spTree>
    <p:extLst>
      <p:ext uri="{BB962C8B-B14F-4D97-AF65-F5344CB8AC3E}">
        <p14:creationId xmlns:p14="http://schemas.microsoft.com/office/powerpoint/2010/main" val="930616931"/>
      </p:ext>
    </p:extLst>
  </p:cSld>
  <p:clrMap bg1="lt1" tx1="dk1" bg2="lt2" tx2="dk2" accent1="accent1" accent2="accent2" accent3="accent3" accent4="accent4" accent5="accent5" accent6="accent6" hlink="hlink" folHlink="folHlink"/>
  <p:sldLayoutIdLst>
    <p:sldLayoutId id="2147483716" r:id="rId1"/>
  </p:sldLayoutIdLst>
  <p:txStyles>
    <p:titleStyle>
      <a:lvl1pPr algn="l" defTabSz="457197" rtl="0" eaLnBrk="1" latinLnBrk="0" hangingPunct="1">
        <a:spcBef>
          <a:spcPct val="0"/>
        </a:spcBef>
        <a:buNone/>
        <a:defRPr sz="3200" b="1" i="0" kern="1200">
          <a:solidFill>
            <a:schemeClr val="bg1"/>
          </a:solidFill>
          <a:effectLst/>
          <a:latin typeface="+mj-lt"/>
          <a:ea typeface="+mj-ea"/>
          <a:cs typeface="Arial"/>
        </a:defRPr>
      </a:lvl1pPr>
    </p:titleStyle>
    <p:bodyStyle>
      <a:lvl1pPr marL="0" indent="0" algn="l" defTabSz="457197" rtl="0" eaLnBrk="1" latinLnBrk="0" hangingPunct="1">
        <a:lnSpc>
          <a:spcPts val="2400"/>
        </a:lnSpc>
        <a:spcBef>
          <a:spcPts val="0"/>
        </a:spcBef>
        <a:spcAft>
          <a:spcPts val="300"/>
        </a:spcAft>
        <a:buFont typeface="Arial"/>
        <a:buNone/>
        <a:defRPr sz="1800" kern="1200">
          <a:solidFill>
            <a:schemeClr val="bg1"/>
          </a:solidFill>
          <a:latin typeface="+mn-lt"/>
          <a:ea typeface="+mn-ea"/>
          <a:cs typeface="+mn-cs"/>
        </a:defRPr>
      </a:lvl1pPr>
      <a:lvl2pPr marL="360363" indent="-360363" algn="l" defTabSz="457197" rtl="0" eaLnBrk="1" latinLnBrk="0" hangingPunct="1">
        <a:lnSpc>
          <a:spcPts val="2400"/>
        </a:lnSpc>
        <a:spcBef>
          <a:spcPts val="0"/>
        </a:spcBef>
        <a:spcAft>
          <a:spcPts val="300"/>
        </a:spcAft>
        <a:buFont typeface="+mj-lt"/>
        <a:buAutoNum type="arabicPeriod"/>
        <a:defRPr sz="1800" kern="1200">
          <a:solidFill>
            <a:schemeClr val="bg1"/>
          </a:solidFill>
          <a:latin typeface="+mn-lt"/>
          <a:ea typeface="+mn-ea"/>
          <a:cs typeface="+mn-cs"/>
        </a:defRPr>
      </a:lvl2pPr>
      <a:lvl3pPr marL="719138" indent="-358775" algn="l" defTabSz="457197" rtl="0" eaLnBrk="1" latinLnBrk="0" hangingPunct="1">
        <a:lnSpc>
          <a:spcPts val="1800"/>
        </a:lnSpc>
        <a:spcBef>
          <a:spcPts val="0"/>
        </a:spcBef>
        <a:spcAft>
          <a:spcPts val="300"/>
        </a:spcAft>
        <a:buFont typeface="Arial"/>
        <a:buChar char="•"/>
        <a:defRPr sz="1500" kern="1200">
          <a:solidFill>
            <a:srgbClr val="FFFFFF"/>
          </a:solidFill>
          <a:latin typeface="+mn-lt"/>
          <a:ea typeface="+mn-ea"/>
          <a:cs typeface="+mn-cs"/>
        </a:defRPr>
      </a:lvl3pPr>
      <a:lvl4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4pPr>
      <a:lvl5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5pPr>
      <a:lvl6pPr marL="539996" indent="-179999" algn="l" defTabSz="457197" rtl="0" eaLnBrk="1" latinLnBrk="0" hangingPunct="1">
        <a:lnSpc>
          <a:spcPts val="1600"/>
        </a:lnSpc>
        <a:spcBef>
          <a:spcPts val="0"/>
        </a:spcBef>
        <a:spcAft>
          <a:spcPts val="300"/>
        </a:spcAft>
        <a:buFont typeface="Lucida Grande"/>
        <a:buChar char="-"/>
        <a:defRPr sz="1200" kern="1200" baseline="0">
          <a:solidFill>
            <a:srgbClr val="FFFFFF"/>
          </a:solidFill>
          <a:latin typeface="+mn-lt"/>
          <a:ea typeface="+mn-ea"/>
          <a:cs typeface="+mn-cs"/>
        </a:defRPr>
      </a:lvl6pPr>
      <a:lvl7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7pPr>
      <a:lvl8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8pPr>
      <a:lvl9pPr marL="539996" indent="-179999" algn="l" defTabSz="457197" rtl="0" eaLnBrk="1" latinLnBrk="0" hangingPunct="1">
        <a:lnSpc>
          <a:spcPts val="1600"/>
        </a:lnSpc>
        <a:spcBef>
          <a:spcPts val="0"/>
        </a:spcBef>
        <a:spcAft>
          <a:spcPts val="300"/>
        </a:spcAft>
        <a:buFont typeface="Lucida Grande"/>
        <a:buChar char="-"/>
        <a:defRPr sz="1200" kern="1200">
          <a:solidFill>
            <a:srgbClr val="FFFFFF"/>
          </a:solidFill>
          <a:latin typeface="+mn-lt"/>
          <a:ea typeface="+mn-ea"/>
          <a:cs typeface="+mn-cs"/>
        </a:defRPr>
      </a:lvl9pPr>
    </p:bodyStyle>
    <p:otherStyle>
      <a:defPPr>
        <a:defRPr lang="nl-NL"/>
      </a:defPPr>
      <a:lvl1pPr marL="0" algn="l" defTabSz="457197" rtl="0" eaLnBrk="1" latinLnBrk="0" hangingPunct="1">
        <a:defRPr sz="1800" kern="1200">
          <a:solidFill>
            <a:schemeClr val="tx1"/>
          </a:solidFill>
          <a:latin typeface="+mn-lt"/>
          <a:ea typeface="+mn-ea"/>
          <a:cs typeface="+mn-cs"/>
        </a:defRPr>
      </a:lvl1pPr>
      <a:lvl2pPr marL="457197" algn="l" defTabSz="457197" rtl="0" eaLnBrk="1" latinLnBrk="0" hangingPunct="1">
        <a:defRPr sz="1800" kern="1200">
          <a:solidFill>
            <a:schemeClr val="tx1"/>
          </a:solidFill>
          <a:latin typeface="+mn-lt"/>
          <a:ea typeface="+mn-ea"/>
          <a:cs typeface="+mn-cs"/>
        </a:defRPr>
      </a:lvl2pPr>
      <a:lvl3pPr marL="914393" algn="l" defTabSz="457197" rtl="0" eaLnBrk="1" latinLnBrk="0" hangingPunct="1">
        <a:defRPr sz="1800" kern="1200">
          <a:solidFill>
            <a:schemeClr val="tx1"/>
          </a:solidFill>
          <a:latin typeface="+mn-lt"/>
          <a:ea typeface="+mn-ea"/>
          <a:cs typeface="+mn-cs"/>
        </a:defRPr>
      </a:lvl3pPr>
      <a:lvl4pPr marL="1371589" algn="l" defTabSz="457197" rtl="0" eaLnBrk="1" latinLnBrk="0" hangingPunct="1">
        <a:defRPr sz="1800" kern="1200">
          <a:solidFill>
            <a:schemeClr val="tx1"/>
          </a:solidFill>
          <a:latin typeface="+mn-lt"/>
          <a:ea typeface="+mn-ea"/>
          <a:cs typeface="+mn-cs"/>
        </a:defRPr>
      </a:lvl4pPr>
      <a:lvl5pPr marL="1828786" algn="l" defTabSz="457197" rtl="0" eaLnBrk="1" latinLnBrk="0" hangingPunct="1">
        <a:defRPr sz="1800" kern="1200">
          <a:solidFill>
            <a:schemeClr val="tx1"/>
          </a:solidFill>
          <a:latin typeface="+mn-lt"/>
          <a:ea typeface="+mn-ea"/>
          <a:cs typeface="+mn-cs"/>
        </a:defRPr>
      </a:lvl5pPr>
      <a:lvl6pPr marL="2285982" algn="l" defTabSz="457197" rtl="0" eaLnBrk="1" latinLnBrk="0" hangingPunct="1">
        <a:defRPr sz="1800" kern="1200">
          <a:solidFill>
            <a:schemeClr val="tx1"/>
          </a:solidFill>
          <a:latin typeface="+mn-lt"/>
          <a:ea typeface="+mn-ea"/>
          <a:cs typeface="+mn-cs"/>
        </a:defRPr>
      </a:lvl6pPr>
      <a:lvl7pPr marL="2743178" algn="l" defTabSz="457197" rtl="0" eaLnBrk="1" latinLnBrk="0" hangingPunct="1">
        <a:defRPr sz="1800" kern="1200">
          <a:solidFill>
            <a:schemeClr val="tx1"/>
          </a:solidFill>
          <a:latin typeface="+mn-lt"/>
          <a:ea typeface="+mn-ea"/>
          <a:cs typeface="+mn-cs"/>
        </a:defRPr>
      </a:lvl7pPr>
      <a:lvl8pPr marL="3200375" algn="l" defTabSz="457197" rtl="0" eaLnBrk="1" latinLnBrk="0" hangingPunct="1">
        <a:defRPr sz="1800" kern="1200">
          <a:solidFill>
            <a:schemeClr val="tx1"/>
          </a:solidFill>
          <a:latin typeface="+mn-lt"/>
          <a:ea typeface="+mn-ea"/>
          <a:cs typeface="+mn-cs"/>
        </a:defRPr>
      </a:lvl8pPr>
      <a:lvl9pPr marL="3657571" algn="l" defTabSz="45719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hyperlink" Target="http://intranet/Communities/NatuurmonumentenAcademie/Lists/Koppelingen/DispForm.aspx?ID=7"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8.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9.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solidFill>
          <a:srgbClr val="ECECE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2002" y="229056"/>
            <a:ext cx="8189151" cy="3790494"/>
          </a:xfrm>
        </p:spPr>
        <p:txBody>
          <a:bodyPr/>
          <a:lstStyle/>
          <a:p>
            <a:r>
              <a:rPr lang="nl-NL" sz="2000" dirty="0">
                <a:solidFill>
                  <a:srgbClr val="0070C0"/>
                </a:solidFill>
              </a:rPr>
              <a:t>Tips voor een goede </a:t>
            </a:r>
            <a:r>
              <a:rPr lang="nl-NL" sz="2000" dirty="0" err="1">
                <a:solidFill>
                  <a:srgbClr val="0070C0"/>
                </a:solidFill>
              </a:rPr>
              <a:t>powerpointpresentatie</a:t>
            </a:r>
            <a:br>
              <a:rPr lang="nl-NL" sz="2000" dirty="0">
                <a:solidFill>
                  <a:srgbClr val="0070C0"/>
                </a:solidFill>
              </a:rPr>
            </a:br>
            <a:br>
              <a:rPr lang="nl-NL" sz="1600" dirty="0">
                <a:solidFill>
                  <a:schemeClr val="tx1"/>
                </a:solidFill>
              </a:rPr>
            </a:br>
            <a:r>
              <a:rPr lang="nl-NL" sz="1600" b="0" dirty="0">
                <a:solidFill>
                  <a:schemeClr val="tx1"/>
                </a:solidFill>
              </a:rPr>
              <a:t>Met dit powerpointsjabloon maak je eenvoudig een aantrekkelijke presentatie in de huisstijl van Natuurmonumenten. In deze eerste drie pagina’s vind je beknopte informatie en tips voor het maken van een presentatie.</a:t>
            </a:r>
            <a:br>
              <a:rPr lang="nl-NL" sz="1600" b="0" dirty="0">
                <a:solidFill>
                  <a:schemeClr val="tx1"/>
                </a:solidFill>
              </a:rPr>
            </a:br>
            <a:br>
              <a:rPr lang="nl-NL" sz="1600" b="0" dirty="0">
                <a:solidFill>
                  <a:schemeClr val="tx1"/>
                </a:solidFill>
              </a:rPr>
            </a:br>
            <a:r>
              <a:rPr lang="nl-NL" sz="1600" b="0" dirty="0">
                <a:solidFill>
                  <a:schemeClr val="tx1"/>
                </a:solidFill>
              </a:rPr>
              <a:t>De pdf met </a:t>
            </a:r>
            <a:r>
              <a:rPr lang="nl-NL" sz="1600" b="0">
                <a:solidFill>
                  <a:schemeClr val="tx1"/>
                </a:solidFill>
              </a:rPr>
              <a:t>uitgebreide handleiding </a:t>
            </a:r>
            <a:r>
              <a:rPr lang="nl-NL" sz="1600" b="0" dirty="0">
                <a:solidFill>
                  <a:schemeClr val="tx1"/>
                </a:solidFill>
              </a:rPr>
              <a:t>vind je ook in </a:t>
            </a:r>
            <a:r>
              <a:rPr lang="nl-NL" sz="1600" b="0" dirty="0" err="1">
                <a:solidFill>
                  <a:schemeClr val="tx1"/>
                </a:solidFill>
              </a:rPr>
              <a:t>powerpoint</a:t>
            </a:r>
            <a:r>
              <a:rPr lang="nl-NL" sz="1600" b="0" dirty="0">
                <a:solidFill>
                  <a:schemeClr val="tx1"/>
                </a:solidFill>
              </a:rPr>
              <a:t>. Kies Bestand&gt;Nieuw&gt; klik op map Sjabloon. Hierin vind je ook de corporate </a:t>
            </a:r>
            <a:r>
              <a:rPr lang="nl-NL" sz="1600" b="0" dirty="0" err="1">
                <a:solidFill>
                  <a:schemeClr val="tx1"/>
                </a:solidFill>
              </a:rPr>
              <a:t>powerpointpresentatie</a:t>
            </a:r>
            <a:r>
              <a:rPr lang="nl-NL" sz="1600" b="0" dirty="0">
                <a:solidFill>
                  <a:schemeClr val="tx1"/>
                </a:solidFill>
              </a:rPr>
              <a:t>.</a:t>
            </a:r>
            <a:br>
              <a:rPr lang="nl-NL" sz="1600" b="0" dirty="0">
                <a:solidFill>
                  <a:schemeClr val="tx1"/>
                </a:solidFill>
              </a:rPr>
            </a:br>
            <a:br>
              <a:rPr lang="nl-NL" sz="1600" b="0" dirty="0">
                <a:solidFill>
                  <a:schemeClr val="tx1"/>
                </a:solidFill>
              </a:rPr>
            </a:br>
            <a:br>
              <a:rPr lang="nl-NL" sz="1600" b="0" dirty="0">
                <a:solidFill>
                  <a:schemeClr val="tx1"/>
                </a:solidFill>
              </a:rPr>
            </a:br>
            <a:r>
              <a:rPr lang="nl-NL" sz="1600" b="0" dirty="0">
                <a:solidFill>
                  <a:schemeClr val="tx1"/>
                </a:solidFill>
              </a:rPr>
              <a:t>Deze drie informatiepagina’s zijn ‘verborgen’ dus ze komen nooit tevoorschijn in je presentatie.</a:t>
            </a:r>
            <a:br>
              <a:rPr lang="nl-NL" sz="1600" b="0" dirty="0">
                <a:solidFill>
                  <a:schemeClr val="tx1"/>
                </a:solidFill>
              </a:rPr>
            </a:br>
            <a:br>
              <a:rPr lang="nl-NL" sz="1800" dirty="0"/>
            </a:br>
            <a:endParaRPr lang="nl-NL" sz="1800" dirty="0"/>
          </a:p>
        </p:txBody>
      </p:sp>
    </p:spTree>
    <p:extLst>
      <p:ext uri="{BB962C8B-B14F-4D97-AF65-F5344CB8AC3E}">
        <p14:creationId xmlns:p14="http://schemas.microsoft.com/office/powerpoint/2010/main" val="1557558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81FCC8-C03A-731E-7881-B8057D75B84D}"/>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A1CAA883-5DD7-63BB-8395-E7FBF151293B}"/>
              </a:ext>
            </a:extLst>
          </p:cNvPr>
          <p:cNvSpPr>
            <a:spLocks noGrp="1"/>
          </p:cNvSpPr>
          <p:nvPr>
            <p:ph type="body" sz="quarter" idx="10"/>
          </p:nvPr>
        </p:nvSpPr>
        <p:spPr>
          <a:solidFill>
            <a:schemeClr val="accent3">
              <a:alpha val="0"/>
            </a:schemeClr>
          </a:solidFill>
        </p:spPr>
        <p:txBody>
          <a:bodyPr/>
          <a:lstStyle/>
          <a:p>
            <a:endParaRPr lang="nl-NL" dirty="0"/>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CB847BE9-A2E2-6883-A7BC-E72276E0A2E1}"/>
              </a:ext>
            </a:extLst>
          </p:cNvPr>
          <p:cNvPicPr>
            <a:picLocks noChangeAspect="1"/>
          </p:cNvPicPr>
          <p:nvPr/>
        </p:nvPicPr>
        <p:blipFill>
          <a:blip r:embed="rId3"/>
          <a:stretch>
            <a:fillRect/>
          </a:stretch>
        </p:blipFill>
        <p:spPr>
          <a:xfrm>
            <a:off x="5655213" y="4305943"/>
            <a:ext cx="2472748" cy="602464"/>
          </a:xfrm>
          <a:prstGeom prst="rect">
            <a:avLst/>
          </a:prstGeom>
        </p:spPr>
      </p:pic>
    </p:spTree>
    <p:extLst>
      <p:ext uri="{BB962C8B-B14F-4D97-AF65-F5344CB8AC3E}">
        <p14:creationId xmlns:p14="http://schemas.microsoft.com/office/powerpoint/2010/main" val="4225036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B41164-95B1-6063-EF22-872421091266}"/>
              </a:ext>
            </a:extLst>
          </p:cNvPr>
          <p:cNvSpPr>
            <a:spLocks noGrp="1"/>
          </p:cNvSpPr>
          <p:nvPr>
            <p:ph type="title"/>
          </p:nvPr>
        </p:nvSpPr>
        <p:spPr/>
        <p:txBody>
          <a:bodyPr/>
          <a:lstStyle/>
          <a:p>
            <a:endParaRPr lang="nl-NL" dirty="0"/>
          </a:p>
        </p:txBody>
      </p:sp>
      <p:sp>
        <p:nvSpPr>
          <p:cNvPr id="3" name="Tijdelijke aanduiding voor tekst 2">
            <a:extLst>
              <a:ext uri="{FF2B5EF4-FFF2-40B4-BE49-F238E27FC236}">
                <a16:creationId xmlns:a16="http://schemas.microsoft.com/office/drawing/2014/main" id="{BB6BA80D-1A53-FBF3-0234-68F2CA68A186}"/>
              </a:ext>
            </a:extLst>
          </p:cNvPr>
          <p:cNvSpPr>
            <a:spLocks noGrp="1"/>
          </p:cNvSpPr>
          <p:nvPr>
            <p:ph type="body" sz="quarter" idx="10"/>
          </p:nvPr>
        </p:nvSpPr>
        <p:spPr>
          <a:solidFill>
            <a:schemeClr val="accent3">
              <a:alpha val="0"/>
            </a:schemeClr>
          </a:solidFill>
        </p:spPr>
        <p:txBody>
          <a:bodyPr/>
          <a:lstStyle/>
          <a:p>
            <a:endParaRPr lang="nl-NL" dirty="0"/>
          </a:p>
        </p:txBody>
      </p:sp>
    </p:spTree>
    <p:extLst>
      <p:ext uri="{BB962C8B-B14F-4D97-AF65-F5344CB8AC3E}">
        <p14:creationId xmlns:p14="http://schemas.microsoft.com/office/powerpoint/2010/main" val="3194230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E87F70-DEEA-EB52-2285-47FFCED27C75}"/>
              </a:ext>
            </a:extLst>
          </p:cNvPr>
          <p:cNvSpPr>
            <a:spLocks noGrp="1"/>
          </p:cNvSpPr>
          <p:nvPr>
            <p:ph type="title"/>
          </p:nvPr>
        </p:nvSpPr>
        <p:spPr/>
        <p:txBody>
          <a:bodyPr/>
          <a:lstStyle/>
          <a:p>
            <a:r>
              <a:rPr lang="nl-NL" dirty="0">
                <a:solidFill>
                  <a:schemeClr val="tx1"/>
                </a:solidFill>
              </a:rPr>
              <a:t>Noorderduinen/Kapenglop</a:t>
            </a:r>
          </a:p>
        </p:txBody>
      </p:sp>
      <p:sp>
        <p:nvSpPr>
          <p:cNvPr id="3" name="Tijdelijke aanduiding voor tekst 2">
            <a:extLst>
              <a:ext uri="{FF2B5EF4-FFF2-40B4-BE49-F238E27FC236}">
                <a16:creationId xmlns:a16="http://schemas.microsoft.com/office/drawing/2014/main" id="{2BC0145D-6FBF-C668-D3A9-C8DB01936194}"/>
              </a:ext>
            </a:extLst>
          </p:cNvPr>
          <p:cNvSpPr>
            <a:spLocks noGrp="1"/>
          </p:cNvSpPr>
          <p:nvPr>
            <p:ph type="body" sz="quarter" idx="10"/>
          </p:nvPr>
        </p:nvSpPr>
        <p:spPr/>
        <p:txBody>
          <a:bodyPr/>
          <a:lstStyle/>
          <a:p>
            <a:pPr marL="285750" indent="-285750">
              <a:buFont typeface="Arial" panose="020B0604020202020204" pitchFamily="34" charset="0"/>
              <a:buChar char="•"/>
            </a:pPr>
            <a:r>
              <a:rPr lang="nl-NL" dirty="0"/>
              <a:t>Jaarrond begrazing met paarden en runderen.</a:t>
            </a:r>
          </a:p>
          <a:p>
            <a:pPr marL="285750" indent="-285750">
              <a:buFont typeface="Arial" panose="020B0604020202020204" pitchFamily="34" charset="0"/>
              <a:buChar char="•"/>
            </a:pPr>
            <a:r>
              <a:rPr lang="nl-NL" dirty="0"/>
              <a:t>Extensief (1 GVE op 7 tot 10 hectare).</a:t>
            </a:r>
          </a:p>
          <a:p>
            <a:pPr marL="285750" indent="-285750">
              <a:buFont typeface="Arial" panose="020B0604020202020204" pitchFamily="34" charset="0"/>
              <a:buChar char="•"/>
            </a:pPr>
            <a:r>
              <a:rPr lang="nl-NL" dirty="0"/>
              <a:t>Extra aandacht voor botanische waarden (groenknolorchis en rozenkransje).</a:t>
            </a:r>
          </a:p>
          <a:p>
            <a:pPr marL="285750" indent="-285750">
              <a:buFont typeface="Arial" panose="020B0604020202020204" pitchFamily="34" charset="0"/>
              <a:buChar char="•"/>
            </a:pPr>
            <a:r>
              <a:rPr lang="nl-NL" dirty="0"/>
              <a:t>Nadere afstemming met ruiters nodig.</a:t>
            </a:r>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F4583E64-9223-FBF9-C5A6-5854BD277DCB}"/>
              </a:ext>
            </a:extLst>
          </p:cNvPr>
          <p:cNvPicPr>
            <a:picLocks noChangeAspect="1"/>
          </p:cNvPicPr>
          <p:nvPr/>
        </p:nvPicPr>
        <p:blipFill>
          <a:blip r:embed="rId2"/>
          <a:stretch>
            <a:fillRect/>
          </a:stretch>
        </p:blipFill>
        <p:spPr>
          <a:xfrm>
            <a:off x="5655212" y="4246473"/>
            <a:ext cx="2493850" cy="607605"/>
          </a:xfrm>
          <a:prstGeom prst="rect">
            <a:avLst/>
          </a:prstGeom>
        </p:spPr>
      </p:pic>
    </p:spTree>
    <p:extLst>
      <p:ext uri="{BB962C8B-B14F-4D97-AF65-F5344CB8AC3E}">
        <p14:creationId xmlns:p14="http://schemas.microsoft.com/office/powerpoint/2010/main" val="2310839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8ACE9F-9AD6-4BCB-86A1-087CC085A31F}"/>
              </a:ext>
            </a:extLst>
          </p:cNvPr>
          <p:cNvSpPr>
            <a:spLocks noGrp="1"/>
          </p:cNvSpPr>
          <p:nvPr>
            <p:ph type="title"/>
          </p:nvPr>
        </p:nvSpPr>
        <p:spPr/>
        <p:txBody>
          <a:bodyPr/>
          <a:lstStyle/>
          <a:p>
            <a:r>
              <a:rPr lang="nl-NL" dirty="0">
                <a:solidFill>
                  <a:schemeClr val="tx1"/>
                </a:solidFill>
              </a:rPr>
              <a:t>Westerduinen</a:t>
            </a:r>
          </a:p>
        </p:txBody>
      </p:sp>
      <p:sp>
        <p:nvSpPr>
          <p:cNvPr id="3" name="Tijdelijke aanduiding voor tekst 2">
            <a:extLst>
              <a:ext uri="{FF2B5EF4-FFF2-40B4-BE49-F238E27FC236}">
                <a16:creationId xmlns:a16="http://schemas.microsoft.com/office/drawing/2014/main" id="{3E8AE63D-E8CD-4EE7-5208-F6908F1111DC}"/>
              </a:ext>
            </a:extLst>
          </p:cNvPr>
          <p:cNvSpPr>
            <a:spLocks noGrp="1"/>
          </p:cNvSpPr>
          <p:nvPr>
            <p:ph type="body" sz="quarter" idx="10"/>
          </p:nvPr>
        </p:nvSpPr>
        <p:spPr/>
        <p:txBody>
          <a:bodyPr/>
          <a:lstStyle/>
          <a:p>
            <a:pPr marL="285750" indent="-285750">
              <a:buFont typeface="Arial" panose="020B0604020202020204" pitchFamily="34" charset="0"/>
              <a:buChar char="•"/>
            </a:pPr>
            <a:r>
              <a:rPr lang="nl-NL" dirty="0"/>
              <a:t>Winterbegrazing met (eilander) paarden.</a:t>
            </a:r>
          </a:p>
          <a:p>
            <a:pPr marL="285750" indent="-285750">
              <a:buFont typeface="Arial" panose="020B0604020202020204" pitchFamily="34" charset="0"/>
              <a:buChar char="•"/>
            </a:pPr>
            <a:r>
              <a:rPr lang="nl-NL" dirty="0"/>
              <a:t>Drukbegrazing met schapen en/of geiten.</a:t>
            </a:r>
          </a:p>
          <a:p>
            <a:pPr marL="285750" indent="-285750">
              <a:buFont typeface="Arial" panose="020B0604020202020204" pitchFamily="34" charset="0"/>
              <a:buChar char="•"/>
            </a:pPr>
            <a:r>
              <a:rPr lang="nl-NL" dirty="0"/>
              <a:t>Tijdelijke rasters.</a:t>
            </a:r>
          </a:p>
          <a:p>
            <a:pPr marL="285750" indent="-285750">
              <a:buFont typeface="Arial" panose="020B0604020202020204" pitchFamily="34" charset="0"/>
              <a:buChar char="•"/>
            </a:pPr>
            <a:r>
              <a:rPr lang="nl-NL" dirty="0"/>
              <a:t>Botanisch meest waardevolle duinvalleien (Vuurtorenvallei en Hertenbosvallei) vallen buiten de begrazing.</a:t>
            </a:r>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A93DE76D-3017-BDE4-FC09-BF63782D07E7}"/>
              </a:ext>
            </a:extLst>
          </p:cNvPr>
          <p:cNvPicPr>
            <a:picLocks noChangeAspect="1"/>
          </p:cNvPicPr>
          <p:nvPr/>
        </p:nvPicPr>
        <p:blipFill>
          <a:blip r:embed="rId2"/>
          <a:stretch>
            <a:fillRect/>
          </a:stretch>
        </p:blipFill>
        <p:spPr>
          <a:xfrm>
            <a:off x="5655212" y="4246473"/>
            <a:ext cx="2493850" cy="607605"/>
          </a:xfrm>
          <a:prstGeom prst="rect">
            <a:avLst/>
          </a:prstGeom>
        </p:spPr>
      </p:pic>
    </p:spTree>
    <p:extLst>
      <p:ext uri="{BB962C8B-B14F-4D97-AF65-F5344CB8AC3E}">
        <p14:creationId xmlns:p14="http://schemas.microsoft.com/office/powerpoint/2010/main" val="641318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2B94F-C1C6-B686-AEBA-24F59E74C07B}"/>
              </a:ext>
            </a:extLst>
          </p:cNvPr>
          <p:cNvSpPr>
            <a:spLocks noGrp="1"/>
          </p:cNvSpPr>
          <p:nvPr>
            <p:ph type="title"/>
          </p:nvPr>
        </p:nvSpPr>
        <p:spPr/>
        <p:txBody>
          <a:bodyPr/>
          <a:lstStyle/>
          <a:p>
            <a:r>
              <a:rPr lang="nl-NL" dirty="0"/>
              <a:t>Van fase 1 naar fase 2</a:t>
            </a:r>
          </a:p>
        </p:txBody>
      </p:sp>
      <p:sp>
        <p:nvSpPr>
          <p:cNvPr id="3" name="Tijdelijke aanduiding voor tekst 2">
            <a:extLst>
              <a:ext uri="{FF2B5EF4-FFF2-40B4-BE49-F238E27FC236}">
                <a16:creationId xmlns:a16="http://schemas.microsoft.com/office/drawing/2014/main" id="{A16AAA6E-2FC5-66C9-31E4-3888919D56F8}"/>
              </a:ext>
            </a:extLst>
          </p:cNvPr>
          <p:cNvSpPr>
            <a:spLocks noGrp="1"/>
          </p:cNvSpPr>
          <p:nvPr>
            <p:ph type="body" sz="quarter" idx="10"/>
          </p:nvPr>
        </p:nvSpPr>
        <p:spPr>
          <a:solidFill>
            <a:schemeClr val="accent3">
              <a:alpha val="24000"/>
            </a:schemeClr>
          </a:solidFill>
        </p:spPr>
        <p:txBody>
          <a:bodyPr/>
          <a:lstStyle/>
          <a:p>
            <a:pPr marL="285750" indent="-285750">
              <a:buFont typeface="Arial" panose="020B0604020202020204" pitchFamily="34" charset="0"/>
              <a:buChar char="•"/>
            </a:pPr>
            <a:r>
              <a:rPr lang="nl-NL" dirty="0"/>
              <a:t>Na drie jaar evaluatie (natuurwaarden en interacties grazers en publiek).</a:t>
            </a:r>
          </a:p>
          <a:p>
            <a:pPr marL="285750" indent="-285750">
              <a:buFont typeface="Arial" panose="020B0604020202020204" pitchFamily="34" charset="0"/>
              <a:buChar char="•"/>
            </a:pPr>
            <a:r>
              <a:rPr lang="nl-NL" dirty="0"/>
              <a:t>Met betrokkenen oplossen praktische knelpunten (ruiterroutes, loslooproutes, </a:t>
            </a:r>
            <a:r>
              <a:rPr lang="nl-NL" dirty="0" err="1"/>
              <a:t>overgraasbaar</a:t>
            </a:r>
            <a:r>
              <a:rPr lang="nl-NL" dirty="0"/>
              <a:t> maken wegen en paden).</a:t>
            </a:r>
          </a:p>
          <a:p>
            <a:pPr marL="285750" indent="-285750">
              <a:buFont typeface="Arial" panose="020B0604020202020204" pitchFamily="34" charset="0"/>
              <a:buChar char="•"/>
            </a:pPr>
            <a:r>
              <a:rPr lang="nl-NL" dirty="0"/>
              <a:t>Samensmeden van begrazingseenheden.</a:t>
            </a:r>
          </a:p>
          <a:p>
            <a:pPr marL="285750" indent="-285750">
              <a:buFont typeface="Arial" panose="020B0604020202020204" pitchFamily="34" charset="0"/>
              <a:buChar char="•"/>
            </a:pPr>
            <a:r>
              <a:rPr lang="nl-NL" dirty="0"/>
              <a:t>Eventuele uitbreiding.</a:t>
            </a:r>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415B0183-6A5D-1585-CCEB-33572DFA3FD7}"/>
              </a:ext>
            </a:extLst>
          </p:cNvPr>
          <p:cNvPicPr>
            <a:picLocks noChangeAspect="1"/>
          </p:cNvPicPr>
          <p:nvPr/>
        </p:nvPicPr>
        <p:blipFill>
          <a:blip r:embed="rId3"/>
          <a:stretch>
            <a:fillRect/>
          </a:stretch>
        </p:blipFill>
        <p:spPr>
          <a:xfrm>
            <a:off x="5655212" y="4246473"/>
            <a:ext cx="2493850" cy="607605"/>
          </a:xfrm>
          <a:prstGeom prst="rect">
            <a:avLst/>
          </a:prstGeom>
        </p:spPr>
      </p:pic>
    </p:spTree>
    <p:extLst>
      <p:ext uri="{BB962C8B-B14F-4D97-AF65-F5344CB8AC3E}">
        <p14:creationId xmlns:p14="http://schemas.microsoft.com/office/powerpoint/2010/main" val="4195175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F82EF0-4D7A-3E59-B33E-32C00F32183B}"/>
              </a:ext>
            </a:extLst>
          </p:cNvPr>
          <p:cNvSpPr>
            <a:spLocks noGrp="1"/>
          </p:cNvSpPr>
          <p:nvPr>
            <p:ph type="title"/>
          </p:nvPr>
        </p:nvSpPr>
        <p:spPr/>
        <p:txBody>
          <a:bodyPr/>
          <a:lstStyle/>
          <a:p>
            <a:r>
              <a:rPr lang="nl-NL" dirty="0">
                <a:solidFill>
                  <a:schemeClr val="tx1"/>
                </a:solidFill>
              </a:rPr>
              <a:t>3. Overige ontwikkelingen</a:t>
            </a:r>
          </a:p>
        </p:txBody>
      </p:sp>
      <p:sp>
        <p:nvSpPr>
          <p:cNvPr id="3" name="Tijdelijke aanduiding voor tekst 2">
            <a:extLst>
              <a:ext uri="{FF2B5EF4-FFF2-40B4-BE49-F238E27FC236}">
                <a16:creationId xmlns:a16="http://schemas.microsoft.com/office/drawing/2014/main" id="{B7C17810-D836-69E3-4BBB-980FEE8B8C90}"/>
              </a:ext>
            </a:extLst>
          </p:cNvPr>
          <p:cNvSpPr>
            <a:spLocks noGrp="1"/>
          </p:cNvSpPr>
          <p:nvPr>
            <p:ph type="body" sz="quarter" idx="10"/>
          </p:nvPr>
        </p:nvSpPr>
        <p:spPr>
          <a:solidFill>
            <a:schemeClr val="accent3">
              <a:alpha val="21000"/>
            </a:schemeClr>
          </a:solidFill>
        </p:spPr>
        <p:txBody>
          <a:bodyPr/>
          <a:lstStyle/>
          <a:p>
            <a:pPr marL="285750" indent="-285750">
              <a:buFontTx/>
              <a:buChar char="-"/>
            </a:pPr>
            <a:r>
              <a:rPr lang="nl-NL" sz="2000" dirty="0"/>
              <a:t>Meer dynamiek in de buitenste duinen (Duin – en dijkversterking)</a:t>
            </a:r>
          </a:p>
          <a:p>
            <a:pPr marL="285750" indent="-285750">
              <a:buFontTx/>
              <a:buChar char="-"/>
            </a:pPr>
            <a:r>
              <a:rPr lang="nl-NL" sz="2000" dirty="0"/>
              <a:t>Verbetering hydrologie (Integraal waterplan)</a:t>
            </a:r>
          </a:p>
          <a:p>
            <a:pPr marL="285750" indent="-285750">
              <a:buFontTx/>
              <a:buChar char="-"/>
            </a:pPr>
            <a:r>
              <a:rPr lang="nl-NL" sz="2000" dirty="0"/>
              <a:t>Maaiproef kwelder (project NP)</a:t>
            </a:r>
          </a:p>
          <a:p>
            <a:pPr marL="285750" indent="-285750">
              <a:buFontTx/>
              <a:buChar char="-"/>
            </a:pPr>
            <a:r>
              <a:rPr lang="nl-NL" sz="2000" dirty="0" err="1"/>
              <a:t>Landschapsecologische</a:t>
            </a:r>
            <a:r>
              <a:rPr lang="nl-NL" sz="2000" dirty="0"/>
              <a:t> systeemanalyse (LESA, door provincie) </a:t>
            </a:r>
          </a:p>
          <a:p>
            <a:pPr marL="285750" indent="-285750">
              <a:buFontTx/>
              <a:buChar char="-"/>
            </a:pPr>
            <a:r>
              <a:rPr lang="nl-NL" sz="2000" dirty="0"/>
              <a:t>Duinmaatregelenplan</a:t>
            </a:r>
          </a:p>
          <a:p>
            <a:pPr marL="285750" indent="-285750">
              <a:buFontTx/>
              <a:buChar char="-"/>
            </a:pPr>
            <a:r>
              <a:rPr lang="nl-NL" sz="2000" dirty="0"/>
              <a:t>Bestaand beheer voortzetten</a:t>
            </a:r>
          </a:p>
          <a:p>
            <a:pPr marL="285750" indent="-285750">
              <a:buFontTx/>
              <a:buChar char="-"/>
            </a:pPr>
            <a:endParaRPr lang="nl-NL" dirty="0"/>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CEBF79D1-7DA9-84FB-DDEA-1039E59BDF13}"/>
              </a:ext>
            </a:extLst>
          </p:cNvPr>
          <p:cNvPicPr>
            <a:picLocks noChangeAspect="1"/>
          </p:cNvPicPr>
          <p:nvPr/>
        </p:nvPicPr>
        <p:blipFill>
          <a:blip r:embed="rId3"/>
          <a:stretch>
            <a:fillRect/>
          </a:stretch>
        </p:blipFill>
        <p:spPr>
          <a:xfrm>
            <a:off x="5655212" y="4246473"/>
            <a:ext cx="2493850" cy="607605"/>
          </a:xfrm>
          <a:prstGeom prst="rect">
            <a:avLst/>
          </a:prstGeom>
        </p:spPr>
      </p:pic>
    </p:spTree>
    <p:extLst>
      <p:ext uri="{BB962C8B-B14F-4D97-AF65-F5344CB8AC3E}">
        <p14:creationId xmlns:p14="http://schemas.microsoft.com/office/powerpoint/2010/main" val="10195868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30F501-7C7E-3469-AABB-6B1DDBFB27B0}"/>
              </a:ext>
            </a:extLst>
          </p:cNvPr>
          <p:cNvSpPr>
            <a:spLocks noGrp="1"/>
          </p:cNvSpPr>
          <p:nvPr>
            <p:ph type="title"/>
          </p:nvPr>
        </p:nvSpPr>
        <p:spPr/>
        <p:txBody>
          <a:bodyPr/>
          <a:lstStyle/>
          <a:p>
            <a:r>
              <a:rPr lang="nl-NL" dirty="0">
                <a:solidFill>
                  <a:schemeClr val="tx1"/>
                </a:solidFill>
              </a:rPr>
              <a:t>Vervolgstappen begrazingsplan</a:t>
            </a:r>
            <a:endParaRPr lang="nl-NL" dirty="0"/>
          </a:p>
        </p:txBody>
      </p:sp>
      <p:sp>
        <p:nvSpPr>
          <p:cNvPr id="3" name="Tijdelijke aanduiding voor tekst 2">
            <a:extLst>
              <a:ext uri="{FF2B5EF4-FFF2-40B4-BE49-F238E27FC236}">
                <a16:creationId xmlns:a16="http://schemas.microsoft.com/office/drawing/2014/main" id="{42896638-BB74-D3D4-21F4-72EE6D4DDA18}"/>
              </a:ext>
            </a:extLst>
          </p:cNvPr>
          <p:cNvSpPr>
            <a:spLocks noGrp="1"/>
          </p:cNvSpPr>
          <p:nvPr>
            <p:ph type="body" sz="quarter" idx="10"/>
          </p:nvPr>
        </p:nvSpPr>
        <p:spPr/>
        <p:txBody>
          <a:bodyPr/>
          <a:lstStyle/>
          <a:p>
            <a:pPr algn="l">
              <a:buFont typeface="Arial" panose="020B0604020202020204" pitchFamily="34" charset="0"/>
              <a:buChar char="•"/>
            </a:pPr>
            <a:r>
              <a:rPr lang="nl-NL" b="0" i="0" dirty="0">
                <a:effectLst/>
                <a:latin typeface="Source Sans 3"/>
              </a:rPr>
              <a:t> Vanaf 9 mei concept plan voor iedereen beschikbaar</a:t>
            </a:r>
          </a:p>
          <a:p>
            <a:pPr algn="l">
              <a:buFont typeface="Arial" panose="020B0604020202020204" pitchFamily="34" charset="0"/>
              <a:buChar char="•"/>
            </a:pPr>
            <a:r>
              <a:rPr lang="nl-NL" b="0" i="0" dirty="0">
                <a:effectLst/>
                <a:latin typeface="Source Sans 3"/>
              </a:rPr>
              <a:t> Van 9 tot en met 20 mei kan iedereen reageren</a:t>
            </a:r>
          </a:p>
          <a:p>
            <a:pPr algn="l">
              <a:buFont typeface="Arial" panose="020B0604020202020204" pitchFamily="34" charset="0"/>
              <a:buChar char="•"/>
            </a:pPr>
            <a:r>
              <a:rPr lang="nl-NL" b="0" i="0" dirty="0">
                <a:effectLst/>
                <a:latin typeface="Source Sans 3"/>
              </a:rPr>
              <a:t>Korte enquête via Schitterend Schiermonnikoog. </a:t>
            </a:r>
          </a:p>
          <a:p>
            <a:pPr algn="l">
              <a:buFont typeface="Arial" panose="020B0604020202020204" pitchFamily="34" charset="0"/>
              <a:buChar char="•"/>
            </a:pPr>
            <a:r>
              <a:rPr lang="nl-NL" dirty="0">
                <a:latin typeface="Source Sans 3"/>
              </a:rPr>
              <a:t> </a:t>
            </a:r>
            <a:r>
              <a:rPr lang="nl-NL" b="0" i="0" dirty="0">
                <a:effectLst/>
                <a:latin typeface="Source Sans 3"/>
              </a:rPr>
              <a:t>Op 22 mei agendapunt op vergadering Overleg Orgaan van het Nationaal Park</a:t>
            </a:r>
          </a:p>
          <a:p>
            <a:pPr algn="l">
              <a:buFont typeface="Arial" panose="020B0604020202020204" pitchFamily="34" charset="0"/>
              <a:buChar char="•"/>
            </a:pPr>
            <a:r>
              <a:rPr lang="nl-NL" b="0" i="0" dirty="0">
                <a:effectLst/>
                <a:latin typeface="Source Sans 3"/>
              </a:rPr>
              <a:t> Voor de zomervakantie 2025 inhoudelijk afronding</a:t>
            </a:r>
          </a:p>
          <a:p>
            <a:pPr algn="l">
              <a:buFont typeface="Arial" panose="020B0604020202020204" pitchFamily="34" charset="0"/>
              <a:buChar char="•"/>
            </a:pPr>
            <a:r>
              <a:rPr lang="nl-NL" b="0" i="0" dirty="0">
                <a:effectLst/>
                <a:latin typeface="Source Sans 3"/>
              </a:rPr>
              <a:t> Uitwerking scenario’s uitwerken op organisatorische en financiële consequenties. </a:t>
            </a:r>
            <a:endParaRPr lang="nl-NL" dirty="0"/>
          </a:p>
        </p:txBody>
      </p:sp>
      <p:pic>
        <p:nvPicPr>
          <p:cNvPr id="4" name="Afbeelding 3" descr="Afbeelding met tekst, Lettertype, grafische vormgeving, Graphics&#10;&#10;Door AI gegenereerde inhoud is mogelijk onjuist.">
            <a:extLst>
              <a:ext uri="{FF2B5EF4-FFF2-40B4-BE49-F238E27FC236}">
                <a16:creationId xmlns:a16="http://schemas.microsoft.com/office/drawing/2014/main" id="{A00E2672-BBCD-F6EC-88C2-30466F46A220}"/>
              </a:ext>
            </a:extLst>
          </p:cNvPr>
          <p:cNvPicPr>
            <a:picLocks noChangeAspect="1"/>
          </p:cNvPicPr>
          <p:nvPr/>
        </p:nvPicPr>
        <p:blipFill>
          <a:blip r:embed="rId2"/>
          <a:stretch>
            <a:fillRect/>
          </a:stretch>
        </p:blipFill>
        <p:spPr>
          <a:xfrm>
            <a:off x="5655212" y="4246473"/>
            <a:ext cx="2493850" cy="607605"/>
          </a:xfrm>
          <a:prstGeom prst="rect">
            <a:avLst/>
          </a:prstGeom>
        </p:spPr>
      </p:pic>
    </p:spTree>
    <p:extLst>
      <p:ext uri="{BB962C8B-B14F-4D97-AF65-F5344CB8AC3E}">
        <p14:creationId xmlns:p14="http://schemas.microsoft.com/office/powerpoint/2010/main" val="2001501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6" name="Titel 5"/>
          <p:cNvSpPr>
            <a:spLocks noGrp="1"/>
          </p:cNvSpPr>
          <p:nvPr>
            <p:ph type="title"/>
          </p:nvPr>
        </p:nvSpPr>
        <p:spPr>
          <a:effectLst>
            <a:outerShdw blurRad="50800" dir="16200000" algn="tl" rotWithShape="0">
              <a:srgbClr val="000000">
                <a:alpha val="40000"/>
              </a:srgbClr>
            </a:outerShdw>
          </a:effectLst>
        </p:spPr>
        <p:txBody>
          <a:bodyPr/>
          <a:lstStyle/>
          <a:p>
            <a:r>
              <a:rPr lang="nl-NL" dirty="0">
                <a:effectLst>
                  <a:outerShdw blurRad="38100" dist="38100" dir="2700000" algn="tl">
                    <a:srgbClr val="000000">
                      <a:alpha val="43137"/>
                    </a:srgbClr>
                  </a:outerShdw>
                </a:effectLst>
              </a:rPr>
              <a:t>Tekstschaduw op lichte achtergrondfoto</a:t>
            </a:r>
          </a:p>
        </p:txBody>
      </p:sp>
      <p:sp>
        <p:nvSpPr>
          <p:cNvPr id="7" name="Tijdelijke aanduiding voor tekst 6"/>
          <p:cNvSpPr>
            <a:spLocks noGrp="1"/>
          </p:cNvSpPr>
          <p:nvPr>
            <p:ph type="body" sz="quarter" idx="10"/>
          </p:nvPr>
        </p:nvSpPr>
        <p:spPr>
          <a:solidFill>
            <a:srgbClr val="00839E">
              <a:alpha val="0"/>
            </a:srgbClr>
          </a:solidFill>
        </p:spPr>
        <p:txBody>
          <a:bodyPr/>
          <a:lstStyle/>
          <a:p>
            <a:r>
              <a:rPr lang="nl-NL" sz="4000" dirty="0"/>
              <a:t> Dank voor uw aandacht!</a:t>
            </a:r>
          </a:p>
        </p:txBody>
      </p:sp>
      <p:pic>
        <p:nvPicPr>
          <p:cNvPr id="3" name="Afbeelding 2" descr="Afbeelding met tekst, Lettertype, grafische vormgeving, Graphics&#10;&#10;Door AI gegenereerde inhoud is mogelijk onjuist.">
            <a:extLst>
              <a:ext uri="{FF2B5EF4-FFF2-40B4-BE49-F238E27FC236}">
                <a16:creationId xmlns:a16="http://schemas.microsoft.com/office/drawing/2014/main" id="{A97258D3-9CF5-923F-961F-CD61F9CCAB86}"/>
              </a:ext>
            </a:extLst>
          </p:cNvPr>
          <p:cNvPicPr>
            <a:picLocks noChangeAspect="1"/>
          </p:cNvPicPr>
          <p:nvPr/>
        </p:nvPicPr>
        <p:blipFill>
          <a:blip r:embed="rId4"/>
          <a:stretch>
            <a:fillRect/>
          </a:stretch>
        </p:blipFill>
        <p:spPr>
          <a:xfrm>
            <a:off x="5655212" y="4246473"/>
            <a:ext cx="2493850" cy="607605"/>
          </a:xfrm>
          <a:prstGeom prst="rect">
            <a:avLst/>
          </a:prstGeom>
        </p:spPr>
      </p:pic>
    </p:spTree>
    <p:extLst>
      <p:ext uri="{BB962C8B-B14F-4D97-AF65-F5344CB8AC3E}">
        <p14:creationId xmlns:p14="http://schemas.microsoft.com/office/powerpoint/2010/main" val="412116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rgbClr val="ECECE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2002" y="229056"/>
            <a:ext cx="8189151" cy="3790494"/>
          </a:xfrm>
        </p:spPr>
        <p:txBody>
          <a:bodyPr/>
          <a:lstStyle/>
          <a:p>
            <a:r>
              <a:rPr lang="nl-NL" sz="2000" dirty="0">
                <a:solidFill>
                  <a:srgbClr val="0070C0"/>
                </a:solidFill>
              </a:rPr>
              <a:t>Algemene tips</a:t>
            </a:r>
            <a:br>
              <a:rPr lang="nl-NL" sz="1600" b="0" dirty="0">
                <a:solidFill>
                  <a:schemeClr val="tx1"/>
                </a:solidFill>
              </a:rPr>
            </a:br>
            <a:br>
              <a:rPr lang="nl-NL" sz="1600" b="0" dirty="0">
                <a:solidFill>
                  <a:schemeClr val="tx1"/>
                </a:solidFill>
              </a:rPr>
            </a:br>
            <a:r>
              <a:rPr lang="nl-NL" sz="1600" b="0" dirty="0">
                <a:solidFill>
                  <a:schemeClr val="tx1"/>
                </a:solidFill>
              </a:rPr>
              <a:t>Voor elke presentatie gelden de volgende basisregels:</a:t>
            </a:r>
            <a:br>
              <a:rPr lang="nl-NL" sz="1600" b="0" dirty="0">
                <a:solidFill>
                  <a:schemeClr val="tx1"/>
                </a:solidFill>
              </a:rPr>
            </a:br>
            <a:r>
              <a:rPr lang="nl-NL" sz="1600" b="0" dirty="0">
                <a:solidFill>
                  <a:schemeClr val="tx1"/>
                </a:solidFill>
              </a:rPr>
              <a:t>- De basis van een goede presentatie is een goed verhaal</a:t>
            </a:r>
            <a:br>
              <a:rPr lang="nl-NL" sz="1600" b="0" dirty="0">
                <a:solidFill>
                  <a:schemeClr val="tx1"/>
                </a:solidFill>
              </a:rPr>
            </a:br>
            <a:r>
              <a:rPr lang="nl-NL" sz="1600" b="0" dirty="0">
                <a:solidFill>
                  <a:schemeClr val="tx1"/>
                </a:solidFill>
              </a:rPr>
              <a:t>- Het verhaal wordt ondersteund met aansprekende en krachtige beelden</a:t>
            </a:r>
            <a:br>
              <a:rPr lang="nl-NL" sz="1600" b="0" dirty="0">
                <a:solidFill>
                  <a:schemeClr val="tx1"/>
                </a:solidFill>
              </a:rPr>
            </a:br>
            <a:r>
              <a:rPr lang="nl-NL" sz="1600" b="0" dirty="0">
                <a:solidFill>
                  <a:schemeClr val="tx1"/>
                </a:solidFill>
              </a:rPr>
              <a:t>- Beperk de hoeveelheid tekst</a:t>
            </a:r>
            <a:br>
              <a:rPr lang="nl-NL" sz="1600" b="0" dirty="0">
                <a:solidFill>
                  <a:schemeClr val="tx1"/>
                </a:solidFill>
              </a:rPr>
            </a:br>
            <a:r>
              <a:rPr lang="nl-NL" sz="1600" b="0" dirty="0">
                <a:solidFill>
                  <a:schemeClr val="tx1"/>
                </a:solidFill>
              </a:rPr>
              <a:t>- Beperk het aantal dia’s</a:t>
            </a:r>
            <a:br>
              <a:rPr lang="nl-NL" sz="1600" b="0" dirty="0">
                <a:solidFill>
                  <a:schemeClr val="tx1"/>
                </a:solidFill>
              </a:rPr>
            </a:br>
            <a:br>
              <a:rPr lang="nl-NL" sz="1600" b="0" dirty="0">
                <a:solidFill>
                  <a:schemeClr val="tx1"/>
                </a:solidFill>
              </a:rPr>
            </a:br>
            <a:r>
              <a:rPr lang="nl-NL" sz="1600" b="0" dirty="0">
                <a:solidFill>
                  <a:schemeClr val="tx1"/>
                </a:solidFill>
              </a:rPr>
              <a:t>Meer informatie en algemene tips over werken met </a:t>
            </a:r>
            <a:r>
              <a:rPr lang="nl-NL" sz="1600" b="0" dirty="0" err="1">
                <a:solidFill>
                  <a:schemeClr val="tx1"/>
                </a:solidFill>
              </a:rPr>
              <a:t>powerpoint</a:t>
            </a:r>
            <a:r>
              <a:rPr lang="nl-NL" sz="1600" b="0" dirty="0">
                <a:solidFill>
                  <a:schemeClr val="tx1"/>
                </a:solidFill>
              </a:rPr>
              <a:t> vind je op Intranet:</a:t>
            </a:r>
            <a:br>
              <a:rPr lang="nl-NL" sz="1600" b="0" dirty="0">
                <a:solidFill>
                  <a:schemeClr val="tx1"/>
                </a:solidFill>
              </a:rPr>
            </a:br>
            <a:r>
              <a:rPr lang="nl-NL" sz="1400" b="0" u="sng" dirty="0">
                <a:hlinkClick r:id="rId3"/>
              </a:rPr>
              <a:t>http://intranet/Communities/NatuurmonumentenAcademie/Lists/Koppelingen/DispForm.aspx?ID=7</a:t>
            </a:r>
            <a:br>
              <a:rPr lang="nl-NL" sz="1400" b="0" u="sng" dirty="0"/>
            </a:br>
            <a:br>
              <a:rPr lang="nl-NL" sz="1800" dirty="0"/>
            </a:br>
            <a:br>
              <a:rPr lang="nl-NL" sz="1800" dirty="0"/>
            </a:br>
            <a:br>
              <a:rPr lang="nl-NL" sz="1800" dirty="0"/>
            </a:br>
            <a:endParaRPr lang="nl-NL" sz="1800" dirty="0"/>
          </a:p>
        </p:txBody>
      </p:sp>
    </p:spTree>
    <p:extLst>
      <p:ext uri="{BB962C8B-B14F-4D97-AF65-F5344CB8AC3E}">
        <p14:creationId xmlns:p14="http://schemas.microsoft.com/office/powerpoint/2010/main" val="466675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rgbClr val="ECECEC"/>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2002" y="229056"/>
            <a:ext cx="8189151" cy="3790494"/>
          </a:xfrm>
        </p:spPr>
        <p:txBody>
          <a:bodyPr/>
          <a:lstStyle/>
          <a:p>
            <a:br>
              <a:rPr lang="nl-NL" sz="2000" dirty="0">
                <a:solidFill>
                  <a:srgbClr val="0070C0"/>
                </a:solidFill>
              </a:rPr>
            </a:br>
            <a:br>
              <a:rPr lang="nl-NL" sz="2000" dirty="0">
                <a:solidFill>
                  <a:srgbClr val="0070C0"/>
                </a:solidFill>
              </a:rPr>
            </a:br>
            <a:r>
              <a:rPr lang="nl-NL" sz="2000" dirty="0">
                <a:solidFill>
                  <a:srgbClr val="0070C0"/>
                </a:solidFill>
              </a:rPr>
              <a:t>Basisdia’s met vaste vormgeving</a:t>
            </a:r>
            <a:br>
              <a:rPr lang="nl-NL" sz="2000" dirty="0">
                <a:solidFill>
                  <a:schemeClr val="tx1"/>
                </a:solidFill>
              </a:rPr>
            </a:br>
            <a:br>
              <a:rPr lang="nl-NL" sz="1600" dirty="0">
                <a:solidFill>
                  <a:schemeClr val="tx1"/>
                </a:solidFill>
              </a:rPr>
            </a:br>
            <a:r>
              <a:rPr lang="nl-NL" sz="1600" b="0" dirty="0">
                <a:solidFill>
                  <a:schemeClr val="tx1"/>
                </a:solidFill>
              </a:rPr>
              <a:t>Een presentatie maak je eenvoudig met dit powerpointsjabloon</a:t>
            </a:r>
            <a:r>
              <a:rPr lang="nl-NL" sz="1600" dirty="0">
                <a:solidFill>
                  <a:schemeClr val="tx1"/>
                </a:solidFill>
              </a:rPr>
              <a:t> </a:t>
            </a:r>
            <a:r>
              <a:rPr lang="nl-NL" sz="1600" b="0" dirty="0">
                <a:solidFill>
                  <a:schemeClr val="tx1"/>
                </a:solidFill>
              </a:rPr>
              <a:t>van Natuurmonumenten. Het sjabloon bestaat uit een aantal basisdia’s die je kunt invullen met tekst en beeld. </a:t>
            </a:r>
            <a:br>
              <a:rPr lang="nl-NL" sz="1600" b="0" dirty="0">
                <a:solidFill>
                  <a:schemeClr val="tx1"/>
                </a:solidFill>
              </a:rPr>
            </a:br>
            <a:br>
              <a:rPr lang="nl-NL" sz="1600" b="0" dirty="0">
                <a:solidFill>
                  <a:schemeClr val="tx1"/>
                </a:solidFill>
              </a:rPr>
            </a:br>
            <a:r>
              <a:rPr lang="nl-NL" sz="1600" b="0" dirty="0">
                <a:solidFill>
                  <a:schemeClr val="tx1"/>
                </a:solidFill>
              </a:rPr>
              <a:t>In de basisdia’s is de vormgeving (huisstijl) voor Natuurmonumenten vastgelegd: </a:t>
            </a:r>
            <a:br>
              <a:rPr lang="nl-NL" sz="1600" b="0" dirty="0">
                <a:solidFill>
                  <a:schemeClr val="tx1"/>
                </a:solidFill>
              </a:rPr>
            </a:br>
            <a:r>
              <a:rPr lang="nl-NL" sz="1600" b="0" dirty="0">
                <a:solidFill>
                  <a:schemeClr val="tx1"/>
                </a:solidFill>
              </a:rPr>
              <a:t>- lettertype en corps tekst: </a:t>
            </a:r>
            <a:r>
              <a:rPr lang="nl-NL" sz="1600" b="0" dirty="0" err="1">
                <a:solidFill>
                  <a:schemeClr val="tx1"/>
                </a:solidFill>
              </a:rPr>
              <a:t>Calibri</a:t>
            </a:r>
            <a:r>
              <a:rPr lang="nl-NL" sz="1600" b="0" dirty="0">
                <a:solidFill>
                  <a:schemeClr val="tx1"/>
                </a:solidFill>
              </a:rPr>
              <a:t> (kopregel corps 32, in kleurvlak corps 18)</a:t>
            </a:r>
            <a:br>
              <a:rPr lang="nl-NL" sz="1600" b="0" dirty="0">
                <a:solidFill>
                  <a:schemeClr val="tx1"/>
                </a:solidFill>
              </a:rPr>
            </a:br>
            <a:r>
              <a:rPr lang="nl-NL" sz="1600" b="0" dirty="0">
                <a:solidFill>
                  <a:schemeClr val="tx1"/>
                </a:solidFill>
              </a:rPr>
              <a:t>- indeling dia: positie kopregel, positie en formaat tekstvakken, aflopende achtergrondfoto</a:t>
            </a:r>
            <a:br>
              <a:rPr lang="nl-NL" sz="1600" b="0" dirty="0">
                <a:solidFill>
                  <a:schemeClr val="tx1"/>
                </a:solidFill>
              </a:rPr>
            </a:br>
            <a:r>
              <a:rPr lang="nl-NL" sz="1600" b="0" dirty="0">
                <a:solidFill>
                  <a:schemeClr val="tx1"/>
                </a:solidFill>
              </a:rPr>
              <a:t>- kleuren: alle teksten zijn wit, tekstvakken in 3 kleuren beschikbaar</a:t>
            </a:r>
            <a:br>
              <a:rPr lang="nl-NL" sz="1600" b="0" dirty="0">
                <a:solidFill>
                  <a:schemeClr val="tx1"/>
                </a:solidFill>
              </a:rPr>
            </a:br>
            <a:r>
              <a:rPr lang="nl-NL" sz="1600" b="0" dirty="0">
                <a:solidFill>
                  <a:schemeClr val="tx1"/>
                </a:solidFill>
              </a:rPr>
              <a:t>Deze basisvormgeving mag niet gewijzigd worden.</a:t>
            </a:r>
            <a:br>
              <a:rPr lang="nl-NL" sz="1600" b="0" dirty="0">
                <a:solidFill>
                  <a:schemeClr val="tx1"/>
                </a:solidFill>
              </a:rPr>
            </a:br>
            <a:br>
              <a:rPr lang="nl-NL" sz="1600" b="0" dirty="0">
                <a:solidFill>
                  <a:schemeClr val="tx1"/>
                </a:solidFill>
              </a:rPr>
            </a:br>
            <a:r>
              <a:rPr lang="nl-NL" sz="1600" b="0" dirty="0">
                <a:solidFill>
                  <a:srgbClr val="0070C0"/>
                </a:solidFill>
              </a:rPr>
              <a:t>Hierna zie je de beschikbare basisdia’s met toelichting eronder (in notitieruimte).</a:t>
            </a:r>
            <a:br>
              <a:rPr lang="nl-NL" sz="1600" b="0" dirty="0">
                <a:solidFill>
                  <a:schemeClr val="tx1"/>
                </a:solidFill>
              </a:rPr>
            </a:br>
            <a:br>
              <a:rPr lang="nl-NL" sz="1600" b="0" dirty="0">
                <a:solidFill>
                  <a:schemeClr val="tx1"/>
                </a:solidFill>
              </a:rPr>
            </a:br>
            <a:endParaRPr lang="nl-NL" sz="1800" b="0" dirty="0">
              <a:solidFill>
                <a:schemeClr val="tx1"/>
              </a:solidFill>
            </a:endParaRPr>
          </a:p>
        </p:txBody>
      </p:sp>
    </p:spTree>
    <p:extLst>
      <p:ext uri="{BB962C8B-B14F-4D97-AF65-F5344CB8AC3E}">
        <p14:creationId xmlns:p14="http://schemas.microsoft.com/office/powerpoint/2010/main" val="14150165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Concept begrazingsplan</a:t>
            </a:r>
          </a:p>
        </p:txBody>
      </p:sp>
      <p:sp>
        <p:nvSpPr>
          <p:cNvPr id="3" name="Tijdelijke aanduiding voor tekst 2"/>
          <p:cNvSpPr>
            <a:spLocks noGrp="1"/>
          </p:cNvSpPr>
          <p:nvPr>
            <p:ph type="body" sz="quarter" idx="10"/>
          </p:nvPr>
        </p:nvSpPr>
        <p:spPr/>
        <p:txBody>
          <a:bodyPr/>
          <a:lstStyle/>
          <a:p>
            <a:r>
              <a:rPr lang="nl-NL" dirty="0"/>
              <a:t>Welkom!</a:t>
            </a:r>
          </a:p>
          <a:p>
            <a:r>
              <a:rPr lang="nl-NL" dirty="0"/>
              <a:t>8 mei 2025</a:t>
            </a:r>
          </a:p>
        </p:txBody>
      </p:sp>
    </p:spTree>
    <p:extLst>
      <p:ext uri="{BB962C8B-B14F-4D97-AF65-F5344CB8AC3E}">
        <p14:creationId xmlns:p14="http://schemas.microsoft.com/office/powerpoint/2010/main" val="3188120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45E6193-5E02-6C32-E061-118F81296067}"/>
              </a:ext>
            </a:extLst>
          </p:cNvPr>
          <p:cNvSpPr>
            <a:spLocks noGrp="1"/>
          </p:cNvSpPr>
          <p:nvPr>
            <p:ph type="title"/>
          </p:nvPr>
        </p:nvSpPr>
        <p:spPr/>
        <p:txBody>
          <a:bodyPr/>
          <a:lstStyle/>
          <a:p>
            <a:r>
              <a:rPr lang="nl-NL" dirty="0">
                <a:solidFill>
                  <a:schemeClr val="tx1"/>
                </a:solidFill>
              </a:rPr>
              <a:t>Waarom begrazing?</a:t>
            </a:r>
          </a:p>
        </p:txBody>
      </p:sp>
      <p:sp>
        <p:nvSpPr>
          <p:cNvPr id="4" name="Tijdelijke aanduiding voor tekst 3">
            <a:extLst>
              <a:ext uri="{FF2B5EF4-FFF2-40B4-BE49-F238E27FC236}">
                <a16:creationId xmlns:a16="http://schemas.microsoft.com/office/drawing/2014/main" id="{E9FFEE3F-03DB-5ABD-BE84-ABB6973EA32D}"/>
              </a:ext>
            </a:extLst>
          </p:cNvPr>
          <p:cNvSpPr>
            <a:spLocks noGrp="1"/>
          </p:cNvSpPr>
          <p:nvPr>
            <p:ph type="body" sz="quarter" idx="10"/>
          </p:nvPr>
        </p:nvSpPr>
        <p:spPr>
          <a:solidFill>
            <a:schemeClr val="accent3">
              <a:alpha val="0"/>
            </a:schemeClr>
          </a:solidFill>
        </p:spPr>
        <p:txBody>
          <a:bodyPr/>
          <a:lstStyle/>
          <a:p>
            <a:pPr marL="285750" indent="-285750">
              <a:buFont typeface="Arial" panose="020B0604020202020204" pitchFamily="34" charset="0"/>
              <a:buChar char="•"/>
            </a:pPr>
            <a:r>
              <a:rPr lang="nl-NL" sz="2400" dirty="0"/>
              <a:t>De duinen groeien dicht als gevolg van stikstof en wegvallen dynamiek.</a:t>
            </a:r>
          </a:p>
          <a:p>
            <a:pPr marL="285750" indent="-285750">
              <a:buFont typeface="Arial" panose="020B0604020202020204" pitchFamily="34" charset="0"/>
              <a:buChar char="•"/>
            </a:pPr>
            <a:r>
              <a:rPr lang="nl-NL" sz="2400" dirty="0"/>
              <a:t>Systeemherstel niet altijd (volledig) mogelijk.</a:t>
            </a:r>
          </a:p>
          <a:p>
            <a:pPr marL="285750" indent="-285750">
              <a:buFont typeface="Arial" panose="020B0604020202020204" pitchFamily="34" charset="0"/>
              <a:buChar char="•"/>
            </a:pPr>
            <a:r>
              <a:rPr lang="nl-NL" sz="2400" dirty="0"/>
              <a:t>Natura 2000-doelstellingen onder druk.</a:t>
            </a:r>
          </a:p>
          <a:p>
            <a:pPr marL="285750" indent="-285750">
              <a:buFont typeface="Arial" panose="020B0604020202020204" pitchFamily="34" charset="0"/>
              <a:buChar char="•"/>
            </a:pPr>
            <a:r>
              <a:rPr lang="nl-NL" sz="2400" dirty="0"/>
              <a:t>Typische duinsoorten dreigen van het eiland te verdwijnen.</a:t>
            </a:r>
          </a:p>
          <a:p>
            <a:pPr marL="285750" indent="-285750">
              <a:buFont typeface="Arial" panose="020B0604020202020204" pitchFamily="34" charset="0"/>
              <a:buChar char="•"/>
            </a:pPr>
            <a:endParaRPr lang="nl-NL" dirty="0"/>
          </a:p>
        </p:txBody>
      </p:sp>
      <p:pic>
        <p:nvPicPr>
          <p:cNvPr id="6" name="Afbeelding 5" descr="Afbeelding met tekst, Lettertype, grafische vormgeving, Graphics&#10;&#10;Door AI gegenereerde inhoud is mogelijk onjuist.">
            <a:extLst>
              <a:ext uri="{FF2B5EF4-FFF2-40B4-BE49-F238E27FC236}">
                <a16:creationId xmlns:a16="http://schemas.microsoft.com/office/drawing/2014/main" id="{26152D0C-0A7E-20A9-CFA2-C8F77F0C5778}"/>
              </a:ext>
            </a:extLst>
          </p:cNvPr>
          <p:cNvPicPr>
            <a:picLocks noChangeAspect="1"/>
          </p:cNvPicPr>
          <p:nvPr/>
        </p:nvPicPr>
        <p:blipFill>
          <a:blip r:embed="rId3"/>
          <a:stretch>
            <a:fillRect/>
          </a:stretch>
        </p:blipFill>
        <p:spPr>
          <a:xfrm>
            <a:off x="5549704" y="4220767"/>
            <a:ext cx="2599357" cy="633311"/>
          </a:xfrm>
          <a:prstGeom prst="rect">
            <a:avLst/>
          </a:prstGeom>
        </p:spPr>
      </p:pic>
    </p:spTree>
    <p:extLst>
      <p:ext uri="{BB962C8B-B14F-4D97-AF65-F5344CB8AC3E}">
        <p14:creationId xmlns:p14="http://schemas.microsoft.com/office/powerpoint/2010/main" val="2891575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A6D66B1-F8A2-A01B-4840-0F7437A86B6B}"/>
              </a:ext>
            </a:extLst>
          </p:cNvPr>
          <p:cNvSpPr>
            <a:spLocks noGrp="1"/>
          </p:cNvSpPr>
          <p:nvPr>
            <p:ph type="title"/>
          </p:nvPr>
        </p:nvSpPr>
        <p:spPr/>
        <p:txBody>
          <a:bodyPr/>
          <a:lstStyle/>
          <a:p>
            <a:r>
              <a:rPr lang="nl-NL" dirty="0">
                <a:solidFill>
                  <a:schemeClr val="tx1"/>
                </a:solidFill>
              </a:rPr>
              <a:t>1. Versterken konijnenpopulatie</a:t>
            </a:r>
          </a:p>
        </p:txBody>
      </p:sp>
      <p:sp>
        <p:nvSpPr>
          <p:cNvPr id="4" name="Tijdelijke aanduiding voor tekst 3">
            <a:extLst>
              <a:ext uri="{FF2B5EF4-FFF2-40B4-BE49-F238E27FC236}">
                <a16:creationId xmlns:a16="http://schemas.microsoft.com/office/drawing/2014/main" id="{12087421-5DC3-EF57-5191-3228B23CAD53}"/>
              </a:ext>
            </a:extLst>
          </p:cNvPr>
          <p:cNvSpPr>
            <a:spLocks noGrp="1"/>
          </p:cNvSpPr>
          <p:nvPr>
            <p:ph type="body" sz="quarter" idx="10"/>
          </p:nvPr>
        </p:nvSpPr>
        <p:spPr>
          <a:solidFill>
            <a:schemeClr val="accent3">
              <a:alpha val="0"/>
            </a:schemeClr>
          </a:solidFill>
        </p:spPr>
        <p:txBody>
          <a:bodyPr/>
          <a:lstStyle/>
          <a:p>
            <a:pPr marL="285750" indent="-285750">
              <a:buFont typeface="Arial" panose="020B0604020202020204" pitchFamily="34" charset="0"/>
              <a:buChar char="•"/>
            </a:pPr>
            <a:r>
              <a:rPr lang="nl-NL" sz="2400" dirty="0"/>
              <a:t>Houden de vegetatie kort</a:t>
            </a:r>
          </a:p>
          <a:p>
            <a:pPr marL="285750" indent="-285750">
              <a:buFont typeface="Arial" panose="020B0604020202020204" pitchFamily="34" charset="0"/>
              <a:buChar char="•"/>
            </a:pPr>
            <a:r>
              <a:rPr lang="nl-NL" sz="2400" dirty="0"/>
              <a:t>Gaan </a:t>
            </a:r>
            <a:r>
              <a:rPr lang="nl-NL" sz="2400" dirty="0" err="1"/>
              <a:t>verstruiking</a:t>
            </a:r>
            <a:r>
              <a:rPr lang="nl-NL" sz="2400" dirty="0"/>
              <a:t> tegen</a:t>
            </a:r>
          </a:p>
          <a:p>
            <a:pPr marL="285750" indent="-285750">
              <a:buFont typeface="Arial" panose="020B0604020202020204" pitchFamily="34" charset="0"/>
              <a:buChar char="•"/>
            </a:pPr>
            <a:r>
              <a:rPr lang="nl-NL" sz="2400" dirty="0"/>
              <a:t>Zorgen voor opwoelen van kalkrijk zand</a:t>
            </a:r>
          </a:p>
          <a:p>
            <a:pPr marL="285750" indent="-285750">
              <a:buFont typeface="Arial" panose="020B0604020202020204" pitchFamily="34" charset="0"/>
              <a:buChar char="•"/>
            </a:pPr>
            <a:r>
              <a:rPr lang="nl-NL" sz="2400" dirty="0"/>
              <a:t>Holen bieden broedgelegenheid voor tapuit, bergeend, holenduif</a:t>
            </a:r>
          </a:p>
          <a:p>
            <a:pPr marL="285750" indent="-285750">
              <a:buFont typeface="Arial" panose="020B0604020202020204" pitchFamily="34" charset="0"/>
              <a:buChar char="•"/>
            </a:pPr>
            <a:r>
              <a:rPr lang="nl-NL" sz="2400" dirty="0"/>
              <a:t>Prooidier voor bruine en blauwe kiekendief en buizerd</a:t>
            </a:r>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555DD934-0F19-6C05-1793-FD8BA78F0422}"/>
              </a:ext>
            </a:extLst>
          </p:cNvPr>
          <p:cNvPicPr>
            <a:picLocks noChangeAspect="1"/>
          </p:cNvPicPr>
          <p:nvPr/>
        </p:nvPicPr>
        <p:blipFill>
          <a:blip r:embed="rId3"/>
          <a:stretch>
            <a:fillRect/>
          </a:stretch>
        </p:blipFill>
        <p:spPr>
          <a:xfrm>
            <a:off x="5725550" y="4263611"/>
            <a:ext cx="2423511" cy="590467"/>
          </a:xfrm>
          <a:prstGeom prst="rect">
            <a:avLst/>
          </a:prstGeom>
        </p:spPr>
      </p:pic>
    </p:spTree>
    <p:extLst>
      <p:ext uri="{BB962C8B-B14F-4D97-AF65-F5344CB8AC3E}">
        <p14:creationId xmlns:p14="http://schemas.microsoft.com/office/powerpoint/2010/main" val="27255965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F459D2-2F24-F3C7-790A-9453E7C2D953}"/>
              </a:ext>
            </a:extLst>
          </p:cNvPr>
          <p:cNvSpPr>
            <a:spLocks noGrp="1"/>
          </p:cNvSpPr>
          <p:nvPr>
            <p:ph type="title"/>
          </p:nvPr>
        </p:nvSpPr>
        <p:spPr/>
        <p:txBody>
          <a:bodyPr/>
          <a:lstStyle/>
          <a:p>
            <a:r>
              <a:rPr lang="nl-NL" dirty="0">
                <a:solidFill>
                  <a:schemeClr val="tx1"/>
                </a:solidFill>
              </a:rPr>
              <a:t>Acties komende tijd</a:t>
            </a:r>
          </a:p>
        </p:txBody>
      </p:sp>
      <p:sp>
        <p:nvSpPr>
          <p:cNvPr id="3" name="Tijdelijke aanduiding voor tekst 2">
            <a:extLst>
              <a:ext uri="{FF2B5EF4-FFF2-40B4-BE49-F238E27FC236}">
                <a16:creationId xmlns:a16="http://schemas.microsoft.com/office/drawing/2014/main" id="{4F54CE11-CA3E-8FF2-8913-FE778C9E5FF7}"/>
              </a:ext>
            </a:extLst>
          </p:cNvPr>
          <p:cNvSpPr>
            <a:spLocks noGrp="1"/>
          </p:cNvSpPr>
          <p:nvPr>
            <p:ph type="body" sz="quarter" idx="10"/>
          </p:nvPr>
        </p:nvSpPr>
        <p:spPr>
          <a:xfrm>
            <a:off x="630000" y="984543"/>
            <a:ext cx="8189912" cy="3174414"/>
          </a:xfrm>
          <a:noFill/>
        </p:spPr>
        <p:txBody>
          <a:bodyPr/>
          <a:lstStyle/>
          <a:p>
            <a:pPr marL="285750" indent="-285750">
              <a:buFont typeface="Arial" panose="020B0604020202020204" pitchFamily="34" charset="0"/>
              <a:buChar char="•"/>
            </a:pPr>
            <a:r>
              <a:rPr lang="nl-NL" sz="2400" dirty="0"/>
              <a:t>2025: in kaart brengen actuele konijnendichtheid</a:t>
            </a:r>
          </a:p>
          <a:p>
            <a:pPr marL="285750" indent="-285750">
              <a:buFont typeface="Arial" panose="020B0604020202020204" pitchFamily="34" charset="0"/>
              <a:buChar char="•"/>
            </a:pPr>
            <a:r>
              <a:rPr lang="nl-NL" sz="2400" dirty="0"/>
              <a:t>2025: per deelgebied een strategie bepalen</a:t>
            </a:r>
          </a:p>
          <a:p>
            <a:pPr marL="285750" indent="-285750">
              <a:buFont typeface="Arial" panose="020B0604020202020204" pitchFamily="34" charset="0"/>
              <a:buChar char="•"/>
            </a:pPr>
            <a:r>
              <a:rPr lang="nl-NL" sz="2400" dirty="0"/>
              <a:t>2026: regelen financiering en vergunningen</a:t>
            </a:r>
          </a:p>
          <a:p>
            <a:pPr marL="285750" indent="-285750">
              <a:buFont typeface="Arial" panose="020B0604020202020204" pitchFamily="34" charset="0"/>
              <a:buChar char="•"/>
            </a:pPr>
            <a:r>
              <a:rPr lang="nl-NL" sz="2400" dirty="0"/>
              <a:t>2027: uitvoering maatregelen (verbeteren leefgebied, verbinden van populaties, bijplaatsen konijnen).</a:t>
            </a:r>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C8A31A28-7267-F88E-516F-04E0AF950875}"/>
              </a:ext>
            </a:extLst>
          </p:cNvPr>
          <p:cNvPicPr>
            <a:picLocks noChangeAspect="1"/>
          </p:cNvPicPr>
          <p:nvPr/>
        </p:nvPicPr>
        <p:blipFill>
          <a:blip r:embed="rId3"/>
          <a:stretch>
            <a:fillRect/>
          </a:stretch>
        </p:blipFill>
        <p:spPr>
          <a:xfrm>
            <a:off x="5577840" y="4227622"/>
            <a:ext cx="2571222" cy="626456"/>
          </a:xfrm>
          <a:prstGeom prst="rect">
            <a:avLst/>
          </a:prstGeom>
        </p:spPr>
      </p:pic>
    </p:spTree>
    <p:extLst>
      <p:ext uri="{BB962C8B-B14F-4D97-AF65-F5344CB8AC3E}">
        <p14:creationId xmlns:p14="http://schemas.microsoft.com/office/powerpoint/2010/main" val="302766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64B16E-DDF9-1AC7-0080-52D42FE9347A}"/>
              </a:ext>
            </a:extLst>
          </p:cNvPr>
          <p:cNvSpPr>
            <a:spLocks noGrp="1"/>
          </p:cNvSpPr>
          <p:nvPr>
            <p:ph type="title"/>
          </p:nvPr>
        </p:nvSpPr>
        <p:spPr>
          <a:xfrm>
            <a:off x="522761" y="114756"/>
            <a:ext cx="8189151" cy="839566"/>
          </a:xfrm>
        </p:spPr>
        <p:txBody>
          <a:bodyPr/>
          <a:lstStyle/>
          <a:p>
            <a:r>
              <a:rPr lang="nl-NL" dirty="0">
                <a:solidFill>
                  <a:schemeClr val="tx1"/>
                </a:solidFill>
              </a:rPr>
              <a:t>2. Grote grazers: ambitie</a:t>
            </a:r>
          </a:p>
        </p:txBody>
      </p:sp>
      <p:sp>
        <p:nvSpPr>
          <p:cNvPr id="3" name="Tijdelijke aanduiding voor tekst 2">
            <a:extLst>
              <a:ext uri="{FF2B5EF4-FFF2-40B4-BE49-F238E27FC236}">
                <a16:creationId xmlns:a16="http://schemas.microsoft.com/office/drawing/2014/main" id="{45DF9C94-6A39-960E-5800-045C31142F41}"/>
              </a:ext>
            </a:extLst>
          </p:cNvPr>
          <p:cNvSpPr>
            <a:spLocks noGrp="1"/>
          </p:cNvSpPr>
          <p:nvPr>
            <p:ph type="body" sz="quarter" idx="10"/>
          </p:nvPr>
        </p:nvSpPr>
        <p:spPr>
          <a:solidFill>
            <a:schemeClr val="accent3">
              <a:alpha val="6000"/>
            </a:schemeClr>
          </a:solidFill>
        </p:spPr>
        <p:txBody>
          <a:bodyPr/>
          <a:lstStyle/>
          <a:p>
            <a:pPr marL="285750" indent="-285750">
              <a:buFontTx/>
              <a:buChar char="-"/>
            </a:pPr>
            <a:r>
              <a:rPr lang="nl-NL" sz="2000" dirty="0"/>
              <a:t>Zo groot mogelijke gebieden.</a:t>
            </a:r>
          </a:p>
          <a:p>
            <a:pPr marL="285750" indent="-285750">
              <a:buFontTx/>
              <a:buChar char="-"/>
            </a:pPr>
            <a:r>
              <a:rPr lang="nl-NL" sz="2000" dirty="0"/>
              <a:t>Combinatie van soorten grazers</a:t>
            </a:r>
          </a:p>
          <a:p>
            <a:pPr marL="285750" indent="-285750">
              <a:buFontTx/>
              <a:buChar char="-"/>
            </a:pPr>
            <a:r>
              <a:rPr lang="nl-NL" sz="2000" dirty="0"/>
              <a:t>Sociale kuddes</a:t>
            </a:r>
          </a:p>
          <a:p>
            <a:pPr marL="285750" indent="-285750">
              <a:buFontTx/>
              <a:buChar char="-"/>
            </a:pPr>
            <a:r>
              <a:rPr lang="nl-NL" sz="2000" dirty="0"/>
              <a:t>In goed overleg met de belanghebbenden</a:t>
            </a:r>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8B94EC62-BCD8-8406-FA3E-07A81374F77F}"/>
              </a:ext>
            </a:extLst>
          </p:cNvPr>
          <p:cNvPicPr>
            <a:picLocks noChangeAspect="1"/>
          </p:cNvPicPr>
          <p:nvPr/>
        </p:nvPicPr>
        <p:blipFill>
          <a:blip r:embed="rId3"/>
          <a:stretch>
            <a:fillRect/>
          </a:stretch>
        </p:blipFill>
        <p:spPr>
          <a:xfrm>
            <a:off x="5620042" y="4237905"/>
            <a:ext cx="2529019" cy="616173"/>
          </a:xfrm>
          <a:prstGeom prst="rect">
            <a:avLst/>
          </a:prstGeom>
        </p:spPr>
      </p:pic>
    </p:spTree>
    <p:extLst>
      <p:ext uri="{BB962C8B-B14F-4D97-AF65-F5344CB8AC3E}">
        <p14:creationId xmlns:p14="http://schemas.microsoft.com/office/powerpoint/2010/main" val="9392019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5ABDEB9-CB66-3478-D02B-8AC9C59398E5}"/>
              </a:ext>
            </a:extLst>
          </p:cNvPr>
          <p:cNvSpPr>
            <a:spLocks noGrp="1"/>
          </p:cNvSpPr>
          <p:nvPr>
            <p:ph type="title"/>
          </p:nvPr>
        </p:nvSpPr>
        <p:spPr/>
        <p:txBody>
          <a:bodyPr/>
          <a:lstStyle/>
          <a:p>
            <a:r>
              <a:rPr lang="nl-NL" dirty="0">
                <a:solidFill>
                  <a:schemeClr val="tx1"/>
                </a:solidFill>
              </a:rPr>
              <a:t>Fase 1</a:t>
            </a:r>
          </a:p>
        </p:txBody>
      </p:sp>
      <p:sp>
        <p:nvSpPr>
          <p:cNvPr id="3" name="Tijdelijke aanduiding voor tekst 2">
            <a:extLst>
              <a:ext uri="{FF2B5EF4-FFF2-40B4-BE49-F238E27FC236}">
                <a16:creationId xmlns:a16="http://schemas.microsoft.com/office/drawing/2014/main" id="{93A4FF2A-800B-4A76-7E45-7E985AA4144C}"/>
              </a:ext>
            </a:extLst>
          </p:cNvPr>
          <p:cNvSpPr>
            <a:spLocks noGrp="1"/>
          </p:cNvSpPr>
          <p:nvPr>
            <p:ph type="body" sz="quarter" idx="10"/>
          </p:nvPr>
        </p:nvSpPr>
        <p:spPr>
          <a:solidFill>
            <a:schemeClr val="accent3">
              <a:alpha val="0"/>
            </a:schemeClr>
          </a:solidFill>
        </p:spPr>
        <p:txBody>
          <a:bodyPr/>
          <a:lstStyle/>
          <a:p>
            <a:pPr marL="285750" indent="-285750">
              <a:buFontTx/>
              <a:buChar char="-"/>
            </a:pPr>
            <a:r>
              <a:rPr lang="nl-NL" sz="2400" dirty="0"/>
              <a:t>Herstel grijze </a:t>
            </a:r>
            <a:r>
              <a:rPr lang="nl-NL" sz="2400"/>
              <a:t>duinen topprioriteit</a:t>
            </a:r>
            <a:endParaRPr lang="nl-NL" sz="2400" dirty="0"/>
          </a:p>
          <a:p>
            <a:pPr marL="285750" indent="-285750">
              <a:buFontTx/>
              <a:buChar char="-"/>
            </a:pPr>
            <a:r>
              <a:rPr lang="nl-NL" sz="2400" dirty="0"/>
              <a:t>Bestaande begrazingsgebieden blijven bestaan</a:t>
            </a:r>
          </a:p>
          <a:p>
            <a:pPr marL="285750" indent="-285750">
              <a:buFontTx/>
              <a:buChar char="-"/>
            </a:pPr>
            <a:r>
              <a:rPr lang="nl-NL" sz="2400" dirty="0"/>
              <a:t>Westerduinen, Noorderduinen en Kapenglop in begrazing</a:t>
            </a:r>
          </a:p>
          <a:p>
            <a:pPr marL="285750" indent="-285750">
              <a:buFontTx/>
              <a:buChar char="-"/>
            </a:pPr>
            <a:r>
              <a:rPr lang="nl-NL" sz="2400" dirty="0"/>
              <a:t>Intensivering kwelderbegrazing in overleg met agrariërs</a:t>
            </a:r>
          </a:p>
          <a:p>
            <a:pPr marL="285750" indent="-285750">
              <a:buFontTx/>
              <a:buChar char="-"/>
            </a:pPr>
            <a:endParaRPr lang="nl-NL" sz="2400" dirty="0"/>
          </a:p>
        </p:txBody>
      </p:sp>
      <p:pic>
        <p:nvPicPr>
          <p:cNvPr id="5" name="Afbeelding 4" descr="Afbeelding met tekst, Lettertype, grafische vormgeving, Graphics&#10;&#10;Door AI gegenereerde inhoud is mogelijk onjuist.">
            <a:extLst>
              <a:ext uri="{FF2B5EF4-FFF2-40B4-BE49-F238E27FC236}">
                <a16:creationId xmlns:a16="http://schemas.microsoft.com/office/drawing/2014/main" id="{B7BC92F1-23D9-19CC-2CAC-F49E1FDC9DD5}"/>
              </a:ext>
            </a:extLst>
          </p:cNvPr>
          <p:cNvPicPr>
            <a:picLocks noChangeAspect="1"/>
          </p:cNvPicPr>
          <p:nvPr/>
        </p:nvPicPr>
        <p:blipFill>
          <a:blip r:embed="rId3"/>
          <a:stretch>
            <a:fillRect/>
          </a:stretch>
        </p:blipFill>
        <p:spPr>
          <a:xfrm>
            <a:off x="5613008" y="4236191"/>
            <a:ext cx="2536053" cy="617887"/>
          </a:xfrm>
          <a:prstGeom prst="rect">
            <a:avLst/>
          </a:prstGeom>
        </p:spPr>
      </p:pic>
    </p:spTree>
    <p:extLst>
      <p:ext uri="{BB962C8B-B14F-4D97-AF65-F5344CB8AC3E}">
        <p14:creationId xmlns:p14="http://schemas.microsoft.com/office/powerpoint/2010/main" val="427347746"/>
      </p:ext>
    </p:extLst>
  </p:cSld>
  <p:clrMapOvr>
    <a:masterClrMapping/>
  </p:clrMapOvr>
</p:sld>
</file>

<file path=ppt/theme/theme1.xml><?xml version="1.0" encoding="utf-8"?>
<a:theme xmlns:a="http://schemas.openxmlformats.org/drawingml/2006/main" name="KDZ_bordjes">
  <a:themeElements>
    <a:clrScheme name="NM_corporate_0115">
      <a:dk1>
        <a:sysClr val="windowText" lastClr="000000"/>
      </a:dk1>
      <a:lt1>
        <a:sysClr val="window" lastClr="FFFFFF"/>
      </a:lt1>
      <a:dk2>
        <a:srgbClr val="00839E"/>
      </a:dk2>
      <a:lt2>
        <a:srgbClr val="C8C8C8"/>
      </a:lt2>
      <a:accent1>
        <a:srgbClr val="B78A00"/>
      </a:accent1>
      <a:accent2>
        <a:srgbClr val="A34B0F"/>
      </a:accent2>
      <a:accent3>
        <a:srgbClr val="6B1066"/>
      </a:accent3>
      <a:accent4>
        <a:srgbClr val="A00057"/>
      </a:accent4>
      <a:accent5>
        <a:srgbClr val="9AA300"/>
      </a:accent5>
      <a:accent6>
        <a:srgbClr val="2B631A"/>
      </a:accent6>
      <a:hlink>
        <a:srgbClr val="646464"/>
      </a:hlink>
      <a:folHlink>
        <a:srgbClr val="C8C8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sjabloon Natuurmonumenten (002).pptx [Alleen-lezen]" id="{1CA22379-428F-4FBC-B457-35137274F33B}" vid="{407519C3-8614-41AF-9EB5-35C4A304AEF8}"/>
    </a:ext>
  </a:extLst>
</a:theme>
</file>

<file path=ppt/theme/theme2.xml><?xml version="1.0" encoding="utf-8"?>
<a:theme xmlns:a="http://schemas.openxmlformats.org/drawingml/2006/main" name="Blauw">
  <a:themeElements>
    <a:clrScheme name="NM_corporate_0115">
      <a:dk1>
        <a:sysClr val="windowText" lastClr="000000"/>
      </a:dk1>
      <a:lt1>
        <a:sysClr val="window" lastClr="FFFFFF"/>
      </a:lt1>
      <a:dk2>
        <a:srgbClr val="00839E"/>
      </a:dk2>
      <a:lt2>
        <a:srgbClr val="C8C8C8"/>
      </a:lt2>
      <a:accent1>
        <a:srgbClr val="B78A00"/>
      </a:accent1>
      <a:accent2>
        <a:srgbClr val="A34B0F"/>
      </a:accent2>
      <a:accent3>
        <a:srgbClr val="6B1066"/>
      </a:accent3>
      <a:accent4>
        <a:srgbClr val="A00057"/>
      </a:accent4>
      <a:accent5>
        <a:srgbClr val="9AA300"/>
      </a:accent5>
      <a:accent6>
        <a:srgbClr val="2B631A"/>
      </a:accent6>
      <a:hlink>
        <a:srgbClr val="646464"/>
      </a:hlink>
      <a:folHlink>
        <a:srgbClr val="C8C8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sjabloon Natuurmonumenten (002).pptx [Alleen-lezen]" id="{1CA22379-428F-4FBC-B457-35137274F33B}" vid="{5225E981-21AD-41B2-9502-95E0A69AC399}"/>
    </a:ext>
  </a:extLst>
</a:theme>
</file>

<file path=ppt/theme/theme3.xml><?xml version="1.0" encoding="utf-8"?>
<a:theme xmlns:a="http://schemas.openxmlformats.org/drawingml/2006/main" name="Paars">
  <a:themeElements>
    <a:clrScheme name="NM_corporate_0115">
      <a:dk1>
        <a:sysClr val="windowText" lastClr="000000"/>
      </a:dk1>
      <a:lt1>
        <a:sysClr val="window" lastClr="FFFFFF"/>
      </a:lt1>
      <a:dk2>
        <a:srgbClr val="00839E"/>
      </a:dk2>
      <a:lt2>
        <a:srgbClr val="C8C8C8"/>
      </a:lt2>
      <a:accent1>
        <a:srgbClr val="B78A00"/>
      </a:accent1>
      <a:accent2>
        <a:srgbClr val="A34B0F"/>
      </a:accent2>
      <a:accent3>
        <a:srgbClr val="6B1066"/>
      </a:accent3>
      <a:accent4>
        <a:srgbClr val="A00057"/>
      </a:accent4>
      <a:accent5>
        <a:srgbClr val="9AA300"/>
      </a:accent5>
      <a:accent6>
        <a:srgbClr val="2B631A"/>
      </a:accent6>
      <a:hlink>
        <a:srgbClr val="646464"/>
      </a:hlink>
      <a:folHlink>
        <a:srgbClr val="C8C8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sjabloon Natuurmonumenten (002).pptx [Alleen-lezen]" id="{1CA22379-428F-4FBC-B457-35137274F33B}" vid="{1B7BFFBE-F9FD-4A38-85E8-4EC4B6F277E2}"/>
    </a:ext>
  </a:extLst>
</a:theme>
</file>

<file path=ppt/theme/theme4.xml><?xml version="1.0" encoding="utf-8"?>
<a:theme xmlns:a="http://schemas.openxmlformats.org/drawingml/2006/main" name="Bosgroen">
  <a:themeElements>
    <a:clrScheme name="NM_corporate_0115">
      <a:dk1>
        <a:sysClr val="windowText" lastClr="000000"/>
      </a:dk1>
      <a:lt1>
        <a:sysClr val="window" lastClr="FFFFFF"/>
      </a:lt1>
      <a:dk2>
        <a:srgbClr val="00839E"/>
      </a:dk2>
      <a:lt2>
        <a:srgbClr val="C8C8C8"/>
      </a:lt2>
      <a:accent1>
        <a:srgbClr val="B78A00"/>
      </a:accent1>
      <a:accent2>
        <a:srgbClr val="A34B0F"/>
      </a:accent2>
      <a:accent3>
        <a:srgbClr val="6B1066"/>
      </a:accent3>
      <a:accent4>
        <a:srgbClr val="A00057"/>
      </a:accent4>
      <a:accent5>
        <a:srgbClr val="9AA300"/>
      </a:accent5>
      <a:accent6>
        <a:srgbClr val="2B631A"/>
      </a:accent6>
      <a:hlink>
        <a:srgbClr val="646464"/>
      </a:hlink>
      <a:folHlink>
        <a:srgbClr val="C8C8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sjabloon Natuurmonumenten (002).pptx [Alleen-lezen]" id="{1CA22379-428F-4FBC-B457-35137274F33B}" vid="{DB1E44AC-51F2-417C-A0B9-2DFEBBEB01C3}"/>
    </a:ext>
  </a:extLst>
</a:theme>
</file>

<file path=ppt/theme/theme5.xml><?xml version="1.0" encoding="utf-8"?>
<a:theme xmlns:a="http://schemas.openxmlformats.org/drawingml/2006/main" name="Overige slides">
  <a:themeElements>
    <a:clrScheme name="NM_corporate_0115">
      <a:dk1>
        <a:sysClr val="windowText" lastClr="000000"/>
      </a:dk1>
      <a:lt1>
        <a:sysClr val="window" lastClr="FFFFFF"/>
      </a:lt1>
      <a:dk2>
        <a:srgbClr val="00839E"/>
      </a:dk2>
      <a:lt2>
        <a:srgbClr val="C8C8C8"/>
      </a:lt2>
      <a:accent1>
        <a:srgbClr val="B78A00"/>
      </a:accent1>
      <a:accent2>
        <a:srgbClr val="A34B0F"/>
      </a:accent2>
      <a:accent3>
        <a:srgbClr val="6B1066"/>
      </a:accent3>
      <a:accent4>
        <a:srgbClr val="A00057"/>
      </a:accent4>
      <a:accent5>
        <a:srgbClr val="9AA300"/>
      </a:accent5>
      <a:accent6>
        <a:srgbClr val="2B631A"/>
      </a:accent6>
      <a:hlink>
        <a:srgbClr val="646464"/>
      </a:hlink>
      <a:folHlink>
        <a:srgbClr val="C8C8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owerPointsjabloon Natuurmonumenten (002).pptx [Alleen-lezen]" id="{1CA22379-428F-4FBC-B457-35137274F33B}" vid="{6DE0F809-3B71-450F-AC6A-AD85D205656D}"/>
    </a:ext>
  </a:extLst>
</a:theme>
</file>

<file path=ppt/theme/theme6.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PowerPointsjabloon Natuurmonumenten</Template>
  <TotalTime>1469</TotalTime>
  <Words>754</Words>
  <Application>Microsoft Office PowerPoint</Application>
  <PresentationFormat>Diavoorstelling (16:9)</PresentationFormat>
  <Paragraphs>73</Paragraphs>
  <Slides>17</Slides>
  <Notes>5</Notes>
  <HiddenSlides>3</HiddenSlides>
  <MMClips>0</MMClips>
  <ScaleCrop>false</ScaleCrop>
  <HeadingPairs>
    <vt:vector size="6" baseType="variant">
      <vt:variant>
        <vt:lpstr>Gebruikte lettertypen</vt:lpstr>
      </vt:variant>
      <vt:variant>
        <vt:i4>4</vt:i4>
      </vt:variant>
      <vt:variant>
        <vt:lpstr>Thema</vt:lpstr>
      </vt:variant>
      <vt:variant>
        <vt:i4>5</vt:i4>
      </vt:variant>
      <vt:variant>
        <vt:lpstr>Diatitels</vt:lpstr>
      </vt:variant>
      <vt:variant>
        <vt:i4>17</vt:i4>
      </vt:variant>
    </vt:vector>
  </HeadingPairs>
  <TitlesOfParts>
    <vt:vector size="26" baseType="lpstr">
      <vt:lpstr>Arial</vt:lpstr>
      <vt:lpstr>Calibri</vt:lpstr>
      <vt:lpstr>Lucida Grande</vt:lpstr>
      <vt:lpstr>Source Sans 3</vt:lpstr>
      <vt:lpstr>KDZ_bordjes</vt:lpstr>
      <vt:lpstr>Blauw</vt:lpstr>
      <vt:lpstr>Paars</vt:lpstr>
      <vt:lpstr>Bosgroen</vt:lpstr>
      <vt:lpstr>Overige slides</vt:lpstr>
      <vt:lpstr>Tips voor een goede powerpointpresentatie  Met dit powerpointsjabloon maak je eenvoudig een aantrekkelijke presentatie in de huisstijl van Natuurmonumenten. In deze eerste drie pagina’s vind je beknopte informatie en tips voor het maken van een presentatie.  De pdf met uitgebreide handleiding vind je ook in powerpoint. Kies Bestand&gt;Nieuw&gt; klik op map Sjabloon. Hierin vind je ook de corporate powerpointpresentatie.   Deze drie informatiepagina’s zijn ‘verborgen’ dus ze komen nooit tevoorschijn in je presentatie.  </vt:lpstr>
      <vt:lpstr>Algemene tips  Voor elke presentatie gelden de volgende basisregels: - De basis van een goede presentatie is een goed verhaal - Het verhaal wordt ondersteund met aansprekende en krachtige beelden - Beperk de hoeveelheid tekst - Beperk het aantal dia’s  Meer informatie en algemene tips over werken met powerpoint vind je op Intranet: http://intranet/Communities/NatuurmonumentenAcademie/Lists/Koppelingen/DispForm.aspx?ID=7    </vt:lpstr>
      <vt:lpstr>  Basisdia’s met vaste vormgeving  Een presentatie maak je eenvoudig met dit powerpointsjabloon van Natuurmonumenten. Het sjabloon bestaat uit een aantal basisdia’s die je kunt invullen met tekst en beeld.   In de basisdia’s is de vormgeving (huisstijl) voor Natuurmonumenten vastgelegd:  - lettertype en corps tekst: Calibri (kopregel corps 32, in kleurvlak corps 18) - indeling dia: positie kopregel, positie en formaat tekstvakken, aflopende achtergrondfoto - kleuren: alle teksten zijn wit, tekstvakken in 3 kleuren beschikbaar Deze basisvormgeving mag niet gewijzigd worden.  Hierna zie je de beschikbare basisdia’s met toelichting eronder (in notitieruimte).  </vt:lpstr>
      <vt:lpstr>Concept begrazingsplan</vt:lpstr>
      <vt:lpstr>Waarom begrazing?</vt:lpstr>
      <vt:lpstr>1. Versterken konijnenpopulatie</vt:lpstr>
      <vt:lpstr>Acties komende tijd</vt:lpstr>
      <vt:lpstr>2. Grote grazers: ambitie</vt:lpstr>
      <vt:lpstr>Fase 1</vt:lpstr>
      <vt:lpstr>PowerPoint-presentatie</vt:lpstr>
      <vt:lpstr>PowerPoint-presentatie</vt:lpstr>
      <vt:lpstr>Noorderduinen/Kapenglop</vt:lpstr>
      <vt:lpstr>Westerduinen</vt:lpstr>
      <vt:lpstr>Van fase 1 naar fase 2</vt:lpstr>
      <vt:lpstr>3. Overige ontwikkelingen</vt:lpstr>
      <vt:lpstr>Vervolgstappen begrazingsplan</vt:lpstr>
      <vt:lpstr>Tekstschaduw op lichte achtergrondfoto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Erik Jansen</dc:creator>
  <cp:lastModifiedBy>Josien Stringer</cp:lastModifiedBy>
  <cp:revision>19</cp:revision>
  <dcterms:created xsi:type="dcterms:W3CDTF">2025-04-01T08:12:07Z</dcterms:created>
  <dcterms:modified xsi:type="dcterms:W3CDTF">2025-05-08T09:24:33Z</dcterms:modified>
</cp:coreProperties>
</file>