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4"/>
    <p:sldMasterId id="2147483772" r:id="rId5"/>
  </p:sldMasterIdLst>
  <p:notesMasterIdLst>
    <p:notesMasterId r:id="rId29"/>
  </p:notesMasterIdLst>
  <p:sldIdLst>
    <p:sldId id="256" r:id="rId6"/>
    <p:sldId id="393" r:id="rId7"/>
    <p:sldId id="392" r:id="rId8"/>
    <p:sldId id="261" r:id="rId9"/>
    <p:sldId id="310" r:id="rId10"/>
    <p:sldId id="378" r:id="rId11"/>
    <p:sldId id="355" r:id="rId12"/>
    <p:sldId id="379" r:id="rId13"/>
    <p:sldId id="357" r:id="rId14"/>
    <p:sldId id="351" r:id="rId15"/>
    <p:sldId id="352" r:id="rId16"/>
    <p:sldId id="358" r:id="rId17"/>
    <p:sldId id="389" r:id="rId18"/>
    <p:sldId id="380" r:id="rId19"/>
    <p:sldId id="387" r:id="rId20"/>
    <p:sldId id="382" r:id="rId21"/>
    <p:sldId id="383" r:id="rId22"/>
    <p:sldId id="384" r:id="rId23"/>
    <p:sldId id="385" r:id="rId24"/>
    <p:sldId id="388" r:id="rId25"/>
    <p:sldId id="391" r:id="rId26"/>
    <p:sldId id="394" r:id="rId27"/>
    <p:sldId id="395" r:id="rId2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9E26D5E-12F6-C043-E133-4740BD415E34}" name="Kees van Es" initials="" userId="S::kees.vanes@wing.nl::d6052c6b-9263-40e5-abb7-e59d331c4747" providerId="AD"/>
  <p188:author id="{44FD14D8-7665-FCC6-7F26-F74FFD378809}" name="Els Wouda" initials="EW" userId="S::els.wouda@wing.nl::02c97c3f-1a0e-4f2b-a4bf-1de593f2915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rijke ten Hoopen" initials="MtH" lastIdx="5" clrIdx="0">
    <p:extLst>
      <p:ext uri="{19B8F6BF-5375-455C-9EA6-DF929625EA0E}">
        <p15:presenceInfo xmlns:p15="http://schemas.microsoft.com/office/powerpoint/2012/main" userId="S::marijke.ten.hoopen@alliander.com::f18803e4-cee7-449c-a177-60ee24a1142b" providerId="AD"/>
      </p:ext>
    </p:extLst>
  </p:cmAuthor>
  <p:cmAuthor id="2" name="Ilse Kemperman" initials="IK" lastIdx="3" clrIdx="1">
    <p:extLst>
      <p:ext uri="{19B8F6BF-5375-455C-9EA6-DF929625EA0E}">
        <p15:presenceInfo xmlns:p15="http://schemas.microsoft.com/office/powerpoint/2012/main" userId="S::ilse.kemperman@alliander.com::6b882564-b041-48b6-aee9-976d9629ebe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7A7C"/>
    <a:srgbClr val="C4124D"/>
    <a:srgbClr val="73797D"/>
    <a:srgbClr val="8EBB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700B59-2DBD-4314-8525-76A2CBC06757}" v="106" dt="2025-05-22T13:37:07.523"/>
    <p1510:client id="{EA92E8FE-3557-E444-A4D4-C7BE3840B882}" v="2570" dt="2025-05-22T13:37:56.515"/>
  </p1510:revLst>
</p1510:revInfo>
</file>

<file path=ppt/tableStyles.xml><?xml version="1.0" encoding="utf-8"?>
<a:tblStyleLst xmlns:a="http://schemas.openxmlformats.org/drawingml/2006/main" def="{5C22544A-7EE6-4342-B048-85BDC9FD1C3A}">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Stijl, licht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A107856-5554-42FB-B03E-39F5DBC370BA}" styleName="Stijl, gemiddeld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37CE84F3-28C3-443E-9E96-99CF82512B78}" styleName="Stijl, donker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Stijl, donker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DA37D80-6434-44D0-A028-1B22A696006F}" styleName="Stijl, licht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Stijl, licht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Stijl, licht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Stijl, licht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58"/>
  </p:normalViewPr>
  <p:slideViewPr>
    <p:cSldViewPr snapToGrid="0">
      <p:cViewPr varScale="1">
        <p:scale>
          <a:sx n="59" d="100"/>
          <a:sy n="59" d="100"/>
        </p:scale>
        <p:origin x="940" y="3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37"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es van Es" userId="d6052c6b-9263-40e5-abb7-e59d331c4747" providerId="ADAL" clId="{EA92E8FE-3557-E444-A4D4-C7BE3840B882}"/>
    <pc:docChg chg="undo custSel addSld delSld modSld sldOrd">
      <pc:chgData name="Kees van Es" userId="d6052c6b-9263-40e5-abb7-e59d331c4747" providerId="ADAL" clId="{EA92E8FE-3557-E444-A4D4-C7BE3840B882}" dt="2025-05-22T13:37:56.515" v="2720" actId="20577"/>
      <pc:docMkLst>
        <pc:docMk/>
      </pc:docMkLst>
      <pc:sldChg chg="modSp mod">
        <pc:chgData name="Kees van Es" userId="d6052c6b-9263-40e5-abb7-e59d331c4747" providerId="ADAL" clId="{EA92E8FE-3557-E444-A4D4-C7BE3840B882}" dt="2025-05-21T15:06:11.355" v="2496" actId="20577"/>
        <pc:sldMkLst>
          <pc:docMk/>
          <pc:sldMk cId="3454165628" sldId="256"/>
        </pc:sldMkLst>
        <pc:spChg chg="mod">
          <ac:chgData name="Kees van Es" userId="d6052c6b-9263-40e5-abb7-e59d331c4747" providerId="ADAL" clId="{EA92E8FE-3557-E444-A4D4-C7BE3840B882}" dt="2025-05-21T15:06:11.355" v="2496" actId="20577"/>
          <ac:spMkLst>
            <pc:docMk/>
            <pc:sldMk cId="3454165628" sldId="256"/>
            <ac:spMk id="6" creationId="{F97812D0-4A41-323D-B1FB-CFB1B76626B0}"/>
          </ac:spMkLst>
        </pc:spChg>
        <pc:spChg chg="mod">
          <ac:chgData name="Kees van Es" userId="d6052c6b-9263-40e5-abb7-e59d331c4747" providerId="ADAL" clId="{EA92E8FE-3557-E444-A4D4-C7BE3840B882}" dt="2025-05-21T15:05:14.866" v="2464" actId="6549"/>
          <ac:spMkLst>
            <pc:docMk/>
            <pc:sldMk cId="3454165628" sldId="256"/>
            <ac:spMk id="7" creationId="{F21B9CAB-80A2-DB32-DE1E-A1EB7E220A4F}"/>
          </ac:spMkLst>
        </pc:spChg>
      </pc:sldChg>
      <pc:sldChg chg="del">
        <pc:chgData name="Kees van Es" userId="d6052c6b-9263-40e5-abb7-e59d331c4747" providerId="ADAL" clId="{EA92E8FE-3557-E444-A4D4-C7BE3840B882}" dt="2025-05-20T13:51:26.499" v="0" actId="2696"/>
        <pc:sldMkLst>
          <pc:docMk/>
          <pc:sldMk cId="2553110618" sldId="257"/>
        </pc:sldMkLst>
      </pc:sldChg>
      <pc:sldChg chg="modSp mod">
        <pc:chgData name="Kees van Es" userId="d6052c6b-9263-40e5-abb7-e59d331c4747" providerId="ADAL" clId="{EA92E8FE-3557-E444-A4D4-C7BE3840B882}" dt="2025-05-21T15:06:31.160" v="2499" actId="20577"/>
        <pc:sldMkLst>
          <pc:docMk/>
          <pc:sldMk cId="4043673515" sldId="261"/>
        </pc:sldMkLst>
        <pc:spChg chg="mod">
          <ac:chgData name="Kees van Es" userId="d6052c6b-9263-40e5-abb7-e59d331c4747" providerId="ADAL" clId="{EA92E8FE-3557-E444-A4D4-C7BE3840B882}" dt="2025-05-21T15:06:31.160" v="2499" actId="20577"/>
          <ac:spMkLst>
            <pc:docMk/>
            <pc:sldMk cId="4043673515" sldId="261"/>
            <ac:spMk id="2" creationId="{F1984668-C591-4CAD-84F7-E7AC66A377F6}"/>
          </ac:spMkLst>
        </pc:spChg>
      </pc:sldChg>
      <pc:sldChg chg="del">
        <pc:chgData name="Kees van Es" userId="d6052c6b-9263-40e5-abb7-e59d331c4747" providerId="ADAL" clId="{EA92E8FE-3557-E444-A4D4-C7BE3840B882}" dt="2025-05-21T07:19:18.346" v="82" actId="2696"/>
        <pc:sldMkLst>
          <pc:docMk/>
          <pc:sldMk cId="3717703186" sldId="279"/>
        </pc:sldMkLst>
      </pc:sldChg>
      <pc:sldChg chg="modSp mod">
        <pc:chgData name="Kees van Es" userId="d6052c6b-9263-40e5-abb7-e59d331c4747" providerId="ADAL" clId="{EA92E8FE-3557-E444-A4D4-C7BE3840B882}" dt="2025-05-22T13:24:48.307" v="2681" actId="20577"/>
        <pc:sldMkLst>
          <pc:docMk/>
          <pc:sldMk cId="2809753683" sldId="310"/>
        </pc:sldMkLst>
        <pc:spChg chg="mod">
          <ac:chgData name="Kees van Es" userId="d6052c6b-9263-40e5-abb7-e59d331c4747" providerId="ADAL" clId="{EA92E8FE-3557-E444-A4D4-C7BE3840B882}" dt="2025-05-21T14:03:47.590" v="183" actId="20577"/>
          <ac:spMkLst>
            <pc:docMk/>
            <pc:sldMk cId="2809753683" sldId="310"/>
            <ac:spMk id="3" creationId="{55144280-8DDF-5A01-5010-7A3E29659CF3}"/>
          </ac:spMkLst>
        </pc:spChg>
        <pc:graphicFrameChg chg="mod modGraphic">
          <ac:chgData name="Kees van Es" userId="d6052c6b-9263-40e5-abb7-e59d331c4747" providerId="ADAL" clId="{EA92E8FE-3557-E444-A4D4-C7BE3840B882}" dt="2025-05-22T12:27:06.290" v="2503" actId="20577"/>
          <ac:graphicFrameMkLst>
            <pc:docMk/>
            <pc:sldMk cId="2809753683" sldId="310"/>
            <ac:graphicFrameMk id="5" creationId="{D80878F3-C607-D973-5787-41DEE82AAA46}"/>
          </ac:graphicFrameMkLst>
        </pc:graphicFrameChg>
        <pc:graphicFrameChg chg="mod modGraphic">
          <ac:chgData name="Kees van Es" userId="d6052c6b-9263-40e5-abb7-e59d331c4747" providerId="ADAL" clId="{EA92E8FE-3557-E444-A4D4-C7BE3840B882}" dt="2025-05-22T13:24:48.307" v="2681" actId="20577"/>
          <ac:graphicFrameMkLst>
            <pc:docMk/>
            <pc:sldMk cId="2809753683" sldId="310"/>
            <ac:graphicFrameMk id="6" creationId="{125A91C5-9AF6-3B9B-4076-85DCE73978DC}"/>
          </ac:graphicFrameMkLst>
        </pc:graphicFrameChg>
      </pc:sldChg>
      <pc:sldChg chg="delSp modSp mod">
        <pc:chgData name="Kees van Es" userId="d6052c6b-9263-40e5-abb7-e59d331c4747" providerId="ADAL" clId="{EA92E8FE-3557-E444-A4D4-C7BE3840B882}" dt="2025-05-21T14:38:32.652" v="1384" actId="14100"/>
        <pc:sldMkLst>
          <pc:docMk/>
          <pc:sldMk cId="292780402" sldId="351"/>
        </pc:sldMkLst>
        <pc:spChg chg="mod">
          <ac:chgData name="Kees van Es" userId="d6052c6b-9263-40e5-abb7-e59d331c4747" providerId="ADAL" clId="{EA92E8FE-3557-E444-A4D4-C7BE3840B882}" dt="2025-05-21T14:38:32.652" v="1384" actId="14100"/>
          <ac:spMkLst>
            <pc:docMk/>
            <pc:sldMk cId="292780402" sldId="351"/>
            <ac:spMk id="2" creationId="{F1C83825-9C38-44BF-3E8F-285BB8F56831}"/>
          </ac:spMkLst>
        </pc:spChg>
        <pc:picChg chg="del">
          <ac:chgData name="Kees van Es" userId="d6052c6b-9263-40e5-abb7-e59d331c4747" providerId="ADAL" clId="{EA92E8FE-3557-E444-A4D4-C7BE3840B882}" dt="2025-05-21T14:33:34.052" v="1084" actId="478"/>
          <ac:picMkLst>
            <pc:docMk/>
            <pc:sldMk cId="292780402" sldId="351"/>
            <ac:picMk id="5" creationId="{7791AF7A-98FF-B41C-DB2A-A0A921947C6E}"/>
          </ac:picMkLst>
        </pc:picChg>
      </pc:sldChg>
      <pc:sldChg chg="modSp mod modCm">
        <pc:chgData name="Kees van Es" userId="d6052c6b-9263-40e5-abb7-e59d331c4747" providerId="ADAL" clId="{EA92E8FE-3557-E444-A4D4-C7BE3840B882}" dt="2025-05-22T12:42:20.413" v="2598" actId="20577"/>
        <pc:sldMkLst>
          <pc:docMk/>
          <pc:sldMk cId="1604830198" sldId="352"/>
        </pc:sldMkLst>
        <pc:spChg chg="mod">
          <ac:chgData name="Kees van Es" userId="d6052c6b-9263-40e5-abb7-e59d331c4747" providerId="ADAL" clId="{EA92E8FE-3557-E444-A4D4-C7BE3840B882}" dt="2025-05-22T12:42:20.413" v="2598" actId="20577"/>
          <ac:spMkLst>
            <pc:docMk/>
            <pc:sldMk cId="1604830198" sldId="352"/>
            <ac:spMk id="2" creationId="{DBFE1515-9DFF-B0CF-8398-25498950B5C5}"/>
          </ac:spMkLst>
        </pc:spChg>
        <pc:extLst>
          <p:ext xmlns:p="http://schemas.openxmlformats.org/presentationml/2006/main" uri="{D6D511B9-2390-475A-947B-AFAB55BFBCF1}">
            <pc226:cmChg xmlns:pc226="http://schemas.microsoft.com/office/powerpoint/2022/06/main/command" chg="mod">
              <pc226:chgData name="Kees van Es" userId="d6052c6b-9263-40e5-abb7-e59d331c4747" providerId="ADAL" clId="{EA92E8FE-3557-E444-A4D4-C7BE3840B882}" dt="2025-05-21T14:37:30.560" v="1363" actId="6549"/>
              <pc2:cmMkLst xmlns:pc2="http://schemas.microsoft.com/office/powerpoint/2019/9/main/command">
                <pc:docMk/>
                <pc:sldMk cId="1604830198" sldId="352"/>
                <pc2:cmMk id="{79E48AFF-CDDE-47E1-B4C3-767C55D801DF}"/>
              </pc2:cmMkLst>
            </pc226:cmChg>
          </p:ext>
        </pc:extLst>
      </pc:sldChg>
      <pc:sldChg chg="add del">
        <pc:chgData name="Kees van Es" userId="d6052c6b-9263-40e5-abb7-e59d331c4747" providerId="ADAL" clId="{EA92E8FE-3557-E444-A4D4-C7BE3840B882}" dt="2025-05-21T15:04:40.514" v="2437" actId="2696"/>
        <pc:sldMkLst>
          <pc:docMk/>
          <pc:sldMk cId="1957690198" sldId="354"/>
        </pc:sldMkLst>
      </pc:sldChg>
      <pc:sldChg chg="addSp delSp modSp mod">
        <pc:chgData name="Kees van Es" userId="d6052c6b-9263-40e5-abb7-e59d331c4747" providerId="ADAL" clId="{EA92E8FE-3557-E444-A4D4-C7BE3840B882}" dt="2025-05-22T13:26:45.820" v="2698" actId="207"/>
        <pc:sldMkLst>
          <pc:docMk/>
          <pc:sldMk cId="3300154263" sldId="355"/>
        </pc:sldMkLst>
        <pc:spChg chg="mod">
          <ac:chgData name="Kees van Es" userId="d6052c6b-9263-40e5-abb7-e59d331c4747" providerId="ADAL" clId="{EA92E8FE-3557-E444-A4D4-C7BE3840B882}" dt="2025-05-22T13:26:45.820" v="2698" actId="207"/>
          <ac:spMkLst>
            <pc:docMk/>
            <pc:sldMk cId="3300154263" sldId="355"/>
            <ac:spMk id="2" creationId="{4C824020-54DD-1F27-19FC-0E4F4EEF9B88}"/>
          </ac:spMkLst>
        </pc:spChg>
        <pc:spChg chg="mod">
          <ac:chgData name="Kees van Es" userId="d6052c6b-9263-40e5-abb7-e59d331c4747" providerId="ADAL" clId="{EA92E8FE-3557-E444-A4D4-C7BE3840B882}" dt="2025-05-21T14:58:42.609" v="2241" actId="20577"/>
          <ac:spMkLst>
            <pc:docMk/>
            <pc:sldMk cId="3300154263" sldId="355"/>
            <ac:spMk id="3" creationId="{812B4049-431C-93F0-B0BE-8DA77DDEEFA6}"/>
          </ac:spMkLst>
        </pc:spChg>
        <pc:picChg chg="add del mod">
          <ac:chgData name="Kees van Es" userId="d6052c6b-9263-40e5-abb7-e59d331c4747" providerId="ADAL" clId="{EA92E8FE-3557-E444-A4D4-C7BE3840B882}" dt="2025-05-21T14:59:03.932" v="2246" actId="1076"/>
          <ac:picMkLst>
            <pc:docMk/>
            <pc:sldMk cId="3300154263" sldId="355"/>
            <ac:picMk id="6" creationId="{3CC6F692-575D-7EE1-77F8-703B2220007A}"/>
          </ac:picMkLst>
        </pc:picChg>
      </pc:sldChg>
      <pc:sldChg chg="del">
        <pc:chgData name="Kees van Es" userId="d6052c6b-9263-40e5-abb7-e59d331c4747" providerId="ADAL" clId="{EA92E8FE-3557-E444-A4D4-C7BE3840B882}" dt="2025-05-20T13:54:01.634" v="28" actId="2696"/>
        <pc:sldMkLst>
          <pc:docMk/>
          <pc:sldMk cId="3277686371" sldId="356"/>
        </pc:sldMkLst>
      </pc:sldChg>
      <pc:sldChg chg="modSp mod">
        <pc:chgData name="Kees van Es" userId="d6052c6b-9263-40e5-abb7-e59d331c4747" providerId="ADAL" clId="{EA92E8FE-3557-E444-A4D4-C7BE3840B882}" dt="2025-05-22T12:40:06.268" v="2563" actId="20577"/>
        <pc:sldMkLst>
          <pc:docMk/>
          <pc:sldMk cId="1995686445" sldId="357"/>
        </pc:sldMkLst>
        <pc:spChg chg="mod">
          <ac:chgData name="Kees van Es" userId="d6052c6b-9263-40e5-abb7-e59d331c4747" providerId="ADAL" clId="{EA92E8FE-3557-E444-A4D4-C7BE3840B882}" dt="2025-05-22T12:40:06.268" v="2563" actId="20577"/>
          <ac:spMkLst>
            <pc:docMk/>
            <pc:sldMk cId="1995686445" sldId="357"/>
            <ac:spMk id="2" creationId="{556346BA-653E-A85A-43D9-1FE3FA9AC582}"/>
          </ac:spMkLst>
        </pc:spChg>
      </pc:sldChg>
      <pc:sldChg chg="modSp mod">
        <pc:chgData name="Kees van Es" userId="d6052c6b-9263-40e5-abb7-e59d331c4747" providerId="ADAL" clId="{EA92E8FE-3557-E444-A4D4-C7BE3840B882}" dt="2025-05-22T12:43:48.877" v="2622" actId="20577"/>
        <pc:sldMkLst>
          <pc:docMk/>
          <pc:sldMk cId="3102691200" sldId="358"/>
        </pc:sldMkLst>
        <pc:spChg chg="mod">
          <ac:chgData name="Kees van Es" userId="d6052c6b-9263-40e5-abb7-e59d331c4747" providerId="ADAL" clId="{EA92E8FE-3557-E444-A4D4-C7BE3840B882}" dt="2025-05-22T12:43:48.877" v="2622" actId="20577"/>
          <ac:spMkLst>
            <pc:docMk/>
            <pc:sldMk cId="3102691200" sldId="358"/>
            <ac:spMk id="2" creationId="{180B6ED2-5992-A2C3-9320-D7CAB3E841D1}"/>
          </ac:spMkLst>
        </pc:spChg>
      </pc:sldChg>
      <pc:sldChg chg="del">
        <pc:chgData name="Kees van Es" userId="d6052c6b-9263-40e5-abb7-e59d331c4747" providerId="ADAL" clId="{EA92E8FE-3557-E444-A4D4-C7BE3840B882}" dt="2025-05-21T15:04:46.450" v="2443" actId="2696"/>
        <pc:sldMkLst>
          <pc:docMk/>
          <pc:sldMk cId="2984909178" sldId="359"/>
        </pc:sldMkLst>
      </pc:sldChg>
      <pc:sldChg chg="del">
        <pc:chgData name="Kees van Es" userId="d6052c6b-9263-40e5-abb7-e59d331c4747" providerId="ADAL" clId="{EA92E8FE-3557-E444-A4D4-C7BE3840B882}" dt="2025-05-21T14:56:19.498" v="2154" actId="2696"/>
        <pc:sldMkLst>
          <pc:docMk/>
          <pc:sldMk cId="1331150696" sldId="360"/>
        </pc:sldMkLst>
      </pc:sldChg>
      <pc:sldChg chg="addSp modSp del mod modClrScheme chgLayout">
        <pc:chgData name="Kees van Es" userId="d6052c6b-9263-40e5-abb7-e59d331c4747" providerId="ADAL" clId="{EA92E8FE-3557-E444-A4D4-C7BE3840B882}" dt="2025-05-21T13:57:57.893" v="145" actId="2696"/>
        <pc:sldMkLst>
          <pc:docMk/>
          <pc:sldMk cId="2244937968" sldId="361"/>
        </pc:sldMkLst>
        <pc:spChg chg="add mod ord">
          <ac:chgData name="Kees van Es" userId="d6052c6b-9263-40e5-abb7-e59d331c4747" providerId="ADAL" clId="{EA92E8FE-3557-E444-A4D4-C7BE3840B882}" dt="2025-05-21T13:57:38.232" v="143" actId="700"/>
          <ac:spMkLst>
            <pc:docMk/>
            <pc:sldMk cId="2244937968" sldId="361"/>
            <ac:spMk id="2" creationId="{F83EEDDD-6B32-BB06-91C1-999D8A0ACA41}"/>
          </ac:spMkLst>
        </pc:spChg>
        <pc:spChg chg="mod ord">
          <ac:chgData name="Kees van Es" userId="d6052c6b-9263-40e5-abb7-e59d331c4747" providerId="ADAL" clId="{EA92E8FE-3557-E444-A4D4-C7BE3840B882}" dt="2025-05-21T13:57:38.232" v="143" actId="700"/>
          <ac:spMkLst>
            <pc:docMk/>
            <pc:sldMk cId="2244937968" sldId="361"/>
            <ac:spMk id="5" creationId="{C6E66B40-3429-75EC-034F-2952CE1F8177}"/>
          </ac:spMkLst>
        </pc:spChg>
        <pc:spChg chg="mod ord">
          <ac:chgData name="Kees van Es" userId="d6052c6b-9263-40e5-abb7-e59d331c4747" providerId="ADAL" clId="{EA92E8FE-3557-E444-A4D4-C7BE3840B882}" dt="2025-05-21T13:57:38.268" v="144" actId="27636"/>
          <ac:spMkLst>
            <pc:docMk/>
            <pc:sldMk cId="2244937968" sldId="361"/>
            <ac:spMk id="6" creationId="{E8248FF9-3101-00F4-3A31-967FCBBDC79D}"/>
          </ac:spMkLst>
        </pc:spChg>
      </pc:sldChg>
      <pc:sldChg chg="add del">
        <pc:chgData name="Kees van Es" userId="d6052c6b-9263-40e5-abb7-e59d331c4747" providerId="ADAL" clId="{EA92E8FE-3557-E444-A4D4-C7BE3840B882}" dt="2025-05-21T15:04:40.111" v="2436" actId="2696"/>
        <pc:sldMkLst>
          <pc:docMk/>
          <pc:sldMk cId="1468736997" sldId="362"/>
        </pc:sldMkLst>
      </pc:sldChg>
      <pc:sldChg chg="del">
        <pc:chgData name="Kees van Es" userId="d6052c6b-9263-40e5-abb7-e59d331c4747" providerId="ADAL" clId="{EA92E8FE-3557-E444-A4D4-C7BE3840B882}" dt="2025-05-21T15:00:04.941" v="2262" actId="2696"/>
        <pc:sldMkLst>
          <pc:docMk/>
          <pc:sldMk cId="1121082877" sldId="363"/>
        </pc:sldMkLst>
      </pc:sldChg>
      <pc:sldChg chg="del">
        <pc:chgData name="Kees van Es" userId="d6052c6b-9263-40e5-abb7-e59d331c4747" providerId="ADAL" clId="{EA92E8FE-3557-E444-A4D4-C7BE3840B882}" dt="2025-05-21T15:04:40.541" v="2438" actId="2696"/>
        <pc:sldMkLst>
          <pc:docMk/>
          <pc:sldMk cId="2783472481" sldId="364"/>
        </pc:sldMkLst>
      </pc:sldChg>
      <pc:sldChg chg="del">
        <pc:chgData name="Kees van Es" userId="d6052c6b-9263-40e5-abb7-e59d331c4747" providerId="ADAL" clId="{EA92E8FE-3557-E444-A4D4-C7BE3840B882}" dt="2025-05-21T15:04:42.806" v="2441" actId="2696"/>
        <pc:sldMkLst>
          <pc:docMk/>
          <pc:sldMk cId="581368103" sldId="368"/>
        </pc:sldMkLst>
      </pc:sldChg>
      <pc:sldChg chg="add del">
        <pc:chgData name="Kees van Es" userId="d6052c6b-9263-40e5-abb7-e59d331c4747" providerId="ADAL" clId="{EA92E8FE-3557-E444-A4D4-C7BE3840B882}" dt="2025-05-21T15:04:40.087" v="2435" actId="2696"/>
        <pc:sldMkLst>
          <pc:docMk/>
          <pc:sldMk cId="2043015207" sldId="370"/>
        </pc:sldMkLst>
      </pc:sldChg>
      <pc:sldChg chg="del">
        <pc:chgData name="Kees van Es" userId="d6052c6b-9263-40e5-abb7-e59d331c4747" providerId="ADAL" clId="{EA92E8FE-3557-E444-A4D4-C7BE3840B882}" dt="2025-05-21T15:04:44.406" v="2442" actId="2696"/>
        <pc:sldMkLst>
          <pc:docMk/>
          <pc:sldMk cId="3149308854" sldId="371"/>
        </pc:sldMkLst>
      </pc:sldChg>
      <pc:sldChg chg="del">
        <pc:chgData name="Kees van Es" userId="d6052c6b-9263-40e5-abb7-e59d331c4747" providerId="ADAL" clId="{EA92E8FE-3557-E444-A4D4-C7BE3840B882}" dt="2025-05-21T15:04:41.790" v="2439" actId="2696"/>
        <pc:sldMkLst>
          <pc:docMk/>
          <pc:sldMk cId="2135102876" sldId="373"/>
        </pc:sldMkLst>
      </pc:sldChg>
      <pc:sldChg chg="del">
        <pc:chgData name="Kees van Es" userId="d6052c6b-9263-40e5-abb7-e59d331c4747" providerId="ADAL" clId="{EA92E8FE-3557-E444-A4D4-C7BE3840B882}" dt="2025-05-21T15:04:41.804" v="2440" actId="2696"/>
        <pc:sldMkLst>
          <pc:docMk/>
          <pc:sldMk cId="1380673967" sldId="374"/>
        </pc:sldMkLst>
      </pc:sldChg>
      <pc:sldChg chg="del">
        <pc:chgData name="Kees van Es" userId="d6052c6b-9263-40e5-abb7-e59d331c4747" providerId="ADAL" clId="{EA92E8FE-3557-E444-A4D4-C7BE3840B882}" dt="2025-05-20T13:52:24.668" v="2" actId="2696"/>
        <pc:sldMkLst>
          <pc:docMk/>
          <pc:sldMk cId="2028421336" sldId="376"/>
        </pc:sldMkLst>
      </pc:sldChg>
      <pc:sldChg chg="del">
        <pc:chgData name="Kees van Es" userId="d6052c6b-9263-40e5-abb7-e59d331c4747" providerId="ADAL" clId="{EA92E8FE-3557-E444-A4D4-C7BE3840B882}" dt="2025-05-20T13:52:23.554" v="1" actId="2696"/>
        <pc:sldMkLst>
          <pc:docMk/>
          <pc:sldMk cId="2751493342" sldId="377"/>
        </pc:sldMkLst>
      </pc:sldChg>
      <pc:sldChg chg="addSp delSp modSp mod">
        <pc:chgData name="Kees van Es" userId="d6052c6b-9263-40e5-abb7-e59d331c4747" providerId="ADAL" clId="{EA92E8FE-3557-E444-A4D4-C7BE3840B882}" dt="2025-05-21T14:22:02.759" v="709" actId="962"/>
        <pc:sldMkLst>
          <pc:docMk/>
          <pc:sldMk cId="2492368415" sldId="378"/>
        </pc:sldMkLst>
        <pc:spChg chg="del">
          <ac:chgData name="Kees van Es" userId="d6052c6b-9263-40e5-abb7-e59d331c4747" providerId="ADAL" clId="{EA92E8FE-3557-E444-A4D4-C7BE3840B882}" dt="2025-05-21T14:22:01.515" v="707" actId="931"/>
          <ac:spMkLst>
            <pc:docMk/>
            <pc:sldMk cId="2492368415" sldId="378"/>
            <ac:spMk id="2" creationId="{D420EA5A-BCE7-6A40-C3FA-3B2C37BD68FC}"/>
          </ac:spMkLst>
        </pc:spChg>
        <pc:picChg chg="add mod">
          <ac:chgData name="Kees van Es" userId="d6052c6b-9263-40e5-abb7-e59d331c4747" providerId="ADAL" clId="{EA92E8FE-3557-E444-A4D4-C7BE3840B882}" dt="2025-05-21T14:22:02.759" v="709" actId="962"/>
          <ac:picMkLst>
            <pc:docMk/>
            <pc:sldMk cId="2492368415" sldId="378"/>
            <ac:picMk id="5" creationId="{5FA86CCD-1529-2038-DF25-E8DD605292CA}"/>
          </ac:picMkLst>
        </pc:picChg>
      </pc:sldChg>
      <pc:sldChg chg="addSp delSp modSp mod">
        <pc:chgData name="Kees van Es" userId="d6052c6b-9263-40e5-abb7-e59d331c4747" providerId="ADAL" clId="{EA92E8FE-3557-E444-A4D4-C7BE3840B882}" dt="2025-05-22T12:39:37.750" v="2550" actId="571"/>
        <pc:sldMkLst>
          <pc:docMk/>
          <pc:sldMk cId="1848967163" sldId="379"/>
        </pc:sldMkLst>
        <pc:spChg chg="del">
          <ac:chgData name="Kees van Es" userId="d6052c6b-9263-40e5-abb7-e59d331c4747" providerId="ADAL" clId="{EA92E8FE-3557-E444-A4D4-C7BE3840B882}" dt="2025-05-21T14:26:11.075" v="737" actId="931"/>
          <ac:spMkLst>
            <pc:docMk/>
            <pc:sldMk cId="1848967163" sldId="379"/>
            <ac:spMk id="2" creationId="{1F6A9E24-54C6-D680-3C03-AECBEC66BA78}"/>
          </ac:spMkLst>
        </pc:spChg>
        <pc:spChg chg="mod">
          <ac:chgData name="Kees van Es" userId="d6052c6b-9263-40e5-abb7-e59d331c4747" providerId="ADAL" clId="{EA92E8FE-3557-E444-A4D4-C7BE3840B882}" dt="2025-05-21T14:28:23.637" v="947" actId="20577"/>
          <ac:spMkLst>
            <pc:docMk/>
            <pc:sldMk cId="1848967163" sldId="379"/>
            <ac:spMk id="3" creationId="{5B2E11C6-2F3E-FA2D-2462-8D31928DD09A}"/>
          </ac:spMkLst>
        </pc:spChg>
        <pc:picChg chg="add mod">
          <ac:chgData name="Kees van Es" userId="d6052c6b-9263-40e5-abb7-e59d331c4747" providerId="ADAL" clId="{EA92E8FE-3557-E444-A4D4-C7BE3840B882}" dt="2025-05-22T12:39:37.750" v="2550" actId="571"/>
          <ac:picMkLst>
            <pc:docMk/>
            <pc:sldMk cId="1848967163" sldId="379"/>
            <ac:picMk id="2" creationId="{C67CE529-F640-725F-BD3E-324B147C6667}"/>
          </ac:picMkLst>
        </pc:picChg>
        <pc:picChg chg="add mod">
          <ac:chgData name="Kees van Es" userId="d6052c6b-9263-40e5-abb7-e59d331c4747" providerId="ADAL" clId="{EA92E8FE-3557-E444-A4D4-C7BE3840B882}" dt="2025-05-21T14:26:12.333" v="739" actId="962"/>
          <ac:picMkLst>
            <pc:docMk/>
            <pc:sldMk cId="1848967163" sldId="379"/>
            <ac:picMk id="5" creationId="{D88EBD6C-BFA3-ED2F-9DAC-DE91A079A4F3}"/>
          </ac:picMkLst>
        </pc:picChg>
      </pc:sldChg>
      <pc:sldChg chg="addSp delSp modSp mod">
        <pc:chgData name="Kees van Es" userId="d6052c6b-9263-40e5-abb7-e59d331c4747" providerId="ADAL" clId="{EA92E8FE-3557-E444-A4D4-C7BE3840B882}" dt="2025-05-21T14:40:59.775" v="1445" actId="20577"/>
        <pc:sldMkLst>
          <pc:docMk/>
          <pc:sldMk cId="419940401" sldId="380"/>
        </pc:sldMkLst>
        <pc:spChg chg="add del">
          <ac:chgData name="Kees van Es" userId="d6052c6b-9263-40e5-abb7-e59d331c4747" providerId="ADAL" clId="{EA92E8FE-3557-E444-A4D4-C7BE3840B882}" dt="2025-05-21T14:28:55.052" v="953" actId="931"/>
          <ac:spMkLst>
            <pc:docMk/>
            <pc:sldMk cId="419940401" sldId="380"/>
            <ac:spMk id="2" creationId="{47DA17F8-BB3A-F149-5D40-DDB6ACAA8D85}"/>
          </ac:spMkLst>
        </pc:spChg>
        <pc:spChg chg="mod">
          <ac:chgData name="Kees van Es" userId="d6052c6b-9263-40e5-abb7-e59d331c4747" providerId="ADAL" clId="{EA92E8FE-3557-E444-A4D4-C7BE3840B882}" dt="2025-05-21T14:40:59.775" v="1445" actId="20577"/>
          <ac:spMkLst>
            <pc:docMk/>
            <pc:sldMk cId="419940401" sldId="380"/>
            <ac:spMk id="3" creationId="{AF297011-48D3-2372-6FCC-839140459FAB}"/>
          </ac:spMkLst>
        </pc:spChg>
        <pc:picChg chg="add mod">
          <ac:chgData name="Kees van Es" userId="d6052c6b-9263-40e5-abb7-e59d331c4747" providerId="ADAL" clId="{EA92E8FE-3557-E444-A4D4-C7BE3840B882}" dt="2025-05-21T14:28:48.671" v="952" actId="931"/>
          <ac:picMkLst>
            <pc:docMk/>
            <pc:sldMk cId="419940401" sldId="380"/>
            <ac:picMk id="5" creationId="{A3BF4C87-2785-46F2-9DF5-18E130A3C5AF}"/>
          </ac:picMkLst>
        </pc:picChg>
        <pc:picChg chg="add mod">
          <ac:chgData name="Kees van Es" userId="d6052c6b-9263-40e5-abb7-e59d331c4747" providerId="ADAL" clId="{EA92E8FE-3557-E444-A4D4-C7BE3840B882}" dt="2025-05-21T14:28:56.711" v="955" actId="962"/>
          <ac:picMkLst>
            <pc:docMk/>
            <pc:sldMk cId="419940401" sldId="380"/>
            <ac:picMk id="7" creationId="{FA6025AF-12F5-447E-3621-378CCDDECD21}"/>
          </ac:picMkLst>
        </pc:picChg>
      </pc:sldChg>
      <pc:sldChg chg="add del">
        <pc:chgData name="Kees van Es" userId="d6052c6b-9263-40e5-abb7-e59d331c4747" providerId="ADAL" clId="{EA92E8FE-3557-E444-A4D4-C7BE3840B882}" dt="2025-05-21T15:02:07.829" v="2314" actId="2696"/>
        <pc:sldMkLst>
          <pc:docMk/>
          <pc:sldMk cId="3853715598" sldId="381"/>
        </pc:sldMkLst>
      </pc:sldChg>
      <pc:sldChg chg="modSp mod modCm">
        <pc:chgData name="Kees van Es" userId="d6052c6b-9263-40e5-abb7-e59d331c4747" providerId="ADAL" clId="{EA92E8FE-3557-E444-A4D4-C7BE3840B882}" dt="2025-05-22T12:45:43.135" v="2643" actId="20577"/>
        <pc:sldMkLst>
          <pc:docMk/>
          <pc:sldMk cId="1196944776" sldId="382"/>
        </pc:sldMkLst>
        <pc:spChg chg="mod">
          <ac:chgData name="Kees van Es" userId="d6052c6b-9263-40e5-abb7-e59d331c4747" providerId="ADAL" clId="{EA92E8FE-3557-E444-A4D4-C7BE3840B882}" dt="2025-05-22T12:45:43.135" v="2643" actId="20577"/>
          <ac:spMkLst>
            <pc:docMk/>
            <pc:sldMk cId="1196944776" sldId="382"/>
            <ac:spMk id="2" creationId="{1742CFA8-1F32-66E6-7815-761C186AD548}"/>
          </ac:spMkLst>
        </pc:spChg>
        <pc:extLst>
          <p:ext xmlns:p="http://schemas.openxmlformats.org/presentationml/2006/main" uri="{D6D511B9-2390-475A-947B-AFAB55BFBCF1}">
            <pc226:cmChg xmlns:pc226="http://schemas.microsoft.com/office/powerpoint/2022/06/main/command" chg="mod">
              <pc226:chgData name="Kees van Es" userId="d6052c6b-9263-40e5-abb7-e59d331c4747" providerId="ADAL" clId="{EA92E8FE-3557-E444-A4D4-C7BE3840B882}" dt="2025-05-22T12:45:43.135" v="2643" actId="20577"/>
              <pc2:cmMkLst xmlns:pc2="http://schemas.microsoft.com/office/powerpoint/2019/9/main/command">
                <pc:docMk/>
                <pc:sldMk cId="1196944776" sldId="382"/>
                <pc2:cmMk id="{C980457B-1512-4AC7-A748-592CAC62DFF3}"/>
              </pc2:cmMkLst>
            </pc226:cmChg>
          </p:ext>
        </pc:extLst>
      </pc:sldChg>
      <pc:sldChg chg="modSp mod">
        <pc:chgData name="Kees van Es" userId="d6052c6b-9263-40e5-abb7-e59d331c4747" providerId="ADAL" clId="{EA92E8FE-3557-E444-A4D4-C7BE3840B882}" dt="2025-05-22T12:46:38.311" v="2659" actId="20577"/>
        <pc:sldMkLst>
          <pc:docMk/>
          <pc:sldMk cId="4131149294" sldId="383"/>
        </pc:sldMkLst>
        <pc:spChg chg="mod">
          <ac:chgData name="Kees van Es" userId="d6052c6b-9263-40e5-abb7-e59d331c4747" providerId="ADAL" clId="{EA92E8FE-3557-E444-A4D4-C7BE3840B882}" dt="2025-05-22T12:46:38.311" v="2659" actId="20577"/>
          <ac:spMkLst>
            <pc:docMk/>
            <pc:sldMk cId="4131149294" sldId="383"/>
            <ac:spMk id="2" creationId="{79A5D587-F956-1B41-761E-7B2D7764C2BA}"/>
          </ac:spMkLst>
        </pc:spChg>
        <pc:picChg chg="mod">
          <ac:chgData name="Kees van Es" userId="d6052c6b-9263-40e5-abb7-e59d331c4747" providerId="ADAL" clId="{EA92E8FE-3557-E444-A4D4-C7BE3840B882}" dt="2025-05-21T14:43:15.542" v="1514" actId="14100"/>
          <ac:picMkLst>
            <pc:docMk/>
            <pc:sldMk cId="4131149294" sldId="383"/>
            <ac:picMk id="5" creationId="{BC3C7964-C6A4-0CCD-87A5-777BFBCA5EA7}"/>
          </ac:picMkLst>
        </pc:picChg>
      </pc:sldChg>
      <pc:sldChg chg="modSp mod">
        <pc:chgData name="Kees van Es" userId="d6052c6b-9263-40e5-abb7-e59d331c4747" providerId="ADAL" clId="{EA92E8FE-3557-E444-A4D4-C7BE3840B882}" dt="2025-05-21T14:45:35.421" v="1637" actId="20577"/>
        <pc:sldMkLst>
          <pc:docMk/>
          <pc:sldMk cId="1922984811" sldId="384"/>
        </pc:sldMkLst>
        <pc:spChg chg="mod">
          <ac:chgData name="Kees van Es" userId="d6052c6b-9263-40e5-abb7-e59d331c4747" providerId="ADAL" clId="{EA92E8FE-3557-E444-A4D4-C7BE3840B882}" dt="2025-05-21T14:45:35.421" v="1637" actId="20577"/>
          <ac:spMkLst>
            <pc:docMk/>
            <pc:sldMk cId="1922984811" sldId="384"/>
            <ac:spMk id="2" creationId="{BFB746F5-AA59-F5E2-E192-269C89BA8D26}"/>
          </ac:spMkLst>
        </pc:spChg>
      </pc:sldChg>
      <pc:sldChg chg="modSp mod">
        <pc:chgData name="Kees van Es" userId="d6052c6b-9263-40e5-abb7-e59d331c4747" providerId="ADAL" clId="{EA92E8FE-3557-E444-A4D4-C7BE3840B882}" dt="2025-05-22T13:36:07.808" v="2717" actId="20577"/>
        <pc:sldMkLst>
          <pc:docMk/>
          <pc:sldMk cId="2754894783" sldId="385"/>
        </pc:sldMkLst>
        <pc:spChg chg="mod">
          <ac:chgData name="Kees van Es" userId="d6052c6b-9263-40e5-abb7-e59d331c4747" providerId="ADAL" clId="{EA92E8FE-3557-E444-A4D4-C7BE3840B882}" dt="2025-05-22T13:36:07.808" v="2717" actId="20577"/>
          <ac:spMkLst>
            <pc:docMk/>
            <pc:sldMk cId="2754894783" sldId="385"/>
            <ac:spMk id="2" creationId="{02C49D8B-4628-B934-6FF4-00437F6E5930}"/>
          </ac:spMkLst>
        </pc:spChg>
      </pc:sldChg>
      <pc:sldChg chg="del">
        <pc:chgData name="Kees van Es" userId="d6052c6b-9263-40e5-abb7-e59d331c4747" providerId="ADAL" clId="{EA92E8FE-3557-E444-A4D4-C7BE3840B882}" dt="2025-05-21T15:02:58.482" v="2344" actId="2696"/>
        <pc:sldMkLst>
          <pc:docMk/>
          <pc:sldMk cId="1753479177" sldId="386"/>
        </pc:sldMkLst>
      </pc:sldChg>
      <pc:sldChg chg="modSp mod">
        <pc:chgData name="Kees van Es" userId="d6052c6b-9263-40e5-abb7-e59d331c4747" providerId="ADAL" clId="{EA92E8FE-3557-E444-A4D4-C7BE3840B882}" dt="2025-05-22T12:44:55.755" v="2635" actId="20577"/>
        <pc:sldMkLst>
          <pc:docMk/>
          <pc:sldMk cId="3912825169" sldId="387"/>
        </pc:sldMkLst>
        <pc:spChg chg="mod">
          <ac:chgData name="Kees van Es" userId="d6052c6b-9263-40e5-abb7-e59d331c4747" providerId="ADAL" clId="{EA92E8FE-3557-E444-A4D4-C7BE3840B882}" dt="2025-05-21T14:41:55.474" v="1503" actId="207"/>
          <ac:spMkLst>
            <pc:docMk/>
            <pc:sldMk cId="3912825169" sldId="387"/>
            <ac:spMk id="2" creationId="{FB9F5227-7437-3BD5-E188-B7B259A47D01}"/>
          </ac:spMkLst>
        </pc:spChg>
        <pc:spChg chg="mod">
          <ac:chgData name="Kees van Es" userId="d6052c6b-9263-40e5-abb7-e59d331c4747" providerId="ADAL" clId="{EA92E8FE-3557-E444-A4D4-C7BE3840B882}" dt="2025-05-22T12:44:55.755" v="2635" actId="20577"/>
          <ac:spMkLst>
            <pc:docMk/>
            <pc:sldMk cId="3912825169" sldId="387"/>
            <ac:spMk id="3" creationId="{AD53ADCE-0852-5ED4-CDF1-F6EC90A2F6D0}"/>
          </ac:spMkLst>
        </pc:spChg>
      </pc:sldChg>
      <pc:sldChg chg="modSp mod modCm">
        <pc:chgData name="Kees van Es" userId="d6052c6b-9263-40e5-abb7-e59d331c4747" providerId="ADAL" clId="{EA92E8FE-3557-E444-A4D4-C7BE3840B882}" dt="2025-05-22T13:37:56.515" v="2720" actId="20577"/>
        <pc:sldMkLst>
          <pc:docMk/>
          <pc:sldMk cId="2419574644" sldId="388"/>
        </pc:sldMkLst>
        <pc:spChg chg="mod">
          <ac:chgData name="Kees van Es" userId="d6052c6b-9263-40e5-abb7-e59d331c4747" providerId="ADAL" clId="{EA92E8FE-3557-E444-A4D4-C7BE3840B882}" dt="2025-05-22T13:37:56.515" v="2720" actId="20577"/>
          <ac:spMkLst>
            <pc:docMk/>
            <pc:sldMk cId="2419574644" sldId="388"/>
            <ac:spMk id="2" creationId="{DDBF53E0-F1F4-570E-53DD-50C0E0D6EF49}"/>
          </ac:spMkLst>
        </pc:spChg>
        <pc:extLst>
          <p:ext xmlns:p="http://schemas.openxmlformats.org/presentationml/2006/main" uri="{D6D511B9-2390-475A-947B-AFAB55BFBCF1}">
            <pc226:cmChg xmlns:pc226="http://schemas.microsoft.com/office/powerpoint/2022/06/main/command" chg="mod">
              <pc226:chgData name="Kees van Es" userId="d6052c6b-9263-40e5-abb7-e59d331c4747" providerId="ADAL" clId="{EA92E8FE-3557-E444-A4D4-C7BE3840B882}" dt="2025-05-21T14:52:32.699" v="1931" actId="20577"/>
              <pc2:cmMkLst xmlns:pc2="http://schemas.microsoft.com/office/powerpoint/2019/9/main/command">
                <pc:docMk/>
                <pc:sldMk cId="2419574644" sldId="388"/>
                <pc2:cmMk id="{17150934-D547-40C7-B9F2-94270155E4F0}"/>
              </pc2:cmMkLst>
            </pc226:cmChg>
          </p:ext>
        </pc:extLst>
      </pc:sldChg>
      <pc:sldChg chg="modSp add mod">
        <pc:chgData name="Kees van Es" userId="d6052c6b-9263-40e5-abb7-e59d331c4747" providerId="ADAL" clId="{EA92E8FE-3557-E444-A4D4-C7BE3840B882}" dt="2025-05-22T13:32:24.956" v="2703" actId="20577"/>
        <pc:sldMkLst>
          <pc:docMk/>
          <pc:sldMk cId="3228101680" sldId="389"/>
        </pc:sldMkLst>
        <pc:spChg chg="mod">
          <ac:chgData name="Kees van Es" userId="d6052c6b-9263-40e5-abb7-e59d331c4747" providerId="ADAL" clId="{EA92E8FE-3557-E444-A4D4-C7BE3840B882}" dt="2025-05-20T13:53:43.055" v="23" actId="27636"/>
          <ac:spMkLst>
            <pc:docMk/>
            <pc:sldMk cId="3228101680" sldId="389"/>
            <ac:spMk id="3" creationId="{DAAA586D-9AF8-61E3-1AF2-2F8509ED5767}"/>
          </ac:spMkLst>
        </pc:spChg>
        <pc:spChg chg="mod">
          <ac:chgData name="Kees van Es" userId="d6052c6b-9263-40e5-abb7-e59d331c4747" providerId="ADAL" clId="{EA92E8FE-3557-E444-A4D4-C7BE3840B882}" dt="2025-05-22T13:32:24.956" v="2703" actId="20577"/>
          <ac:spMkLst>
            <pc:docMk/>
            <pc:sldMk cId="3228101680" sldId="389"/>
            <ac:spMk id="4" creationId="{0033D293-1C49-4935-DAFC-083BA75CF6A9}"/>
          </ac:spMkLst>
        </pc:spChg>
      </pc:sldChg>
      <pc:sldChg chg="modSp del mod">
        <pc:chgData name="Kees van Es" userId="d6052c6b-9263-40e5-abb7-e59d331c4747" providerId="ADAL" clId="{EA92E8FE-3557-E444-A4D4-C7BE3840B882}" dt="2025-05-22T13:27:31.479" v="2699" actId="2696"/>
        <pc:sldMkLst>
          <pc:docMk/>
          <pc:sldMk cId="1042066967" sldId="390"/>
        </pc:sldMkLst>
        <pc:spChg chg="mod">
          <ac:chgData name="Kees van Es" userId="d6052c6b-9263-40e5-abb7-e59d331c4747" providerId="ADAL" clId="{EA92E8FE-3557-E444-A4D4-C7BE3840B882}" dt="2025-05-21T14:25:10.313" v="736" actId="14100"/>
          <ac:spMkLst>
            <pc:docMk/>
            <pc:sldMk cId="1042066967" sldId="390"/>
            <ac:spMk id="2" creationId="{B8398B83-2D40-255D-19BA-C6B1C89E29C7}"/>
          </ac:spMkLst>
        </pc:spChg>
        <pc:spChg chg="mod">
          <ac:chgData name="Kees van Es" userId="d6052c6b-9263-40e5-abb7-e59d331c4747" providerId="ADAL" clId="{EA92E8FE-3557-E444-A4D4-C7BE3840B882}" dt="2025-05-21T14:24:58.892" v="733" actId="20577"/>
          <ac:spMkLst>
            <pc:docMk/>
            <pc:sldMk cId="1042066967" sldId="390"/>
            <ac:spMk id="3" creationId="{3387D421-F3C3-8810-AE51-7F1FFCB36655}"/>
          </ac:spMkLst>
        </pc:spChg>
      </pc:sldChg>
      <pc:sldChg chg="addSp delSp modSp add mod">
        <pc:chgData name="Kees van Es" userId="d6052c6b-9263-40e5-abb7-e59d331c4747" providerId="ADAL" clId="{EA92E8FE-3557-E444-A4D4-C7BE3840B882}" dt="2025-05-21T14:52:46.589" v="1934" actId="962"/>
        <pc:sldMkLst>
          <pc:docMk/>
          <pc:sldMk cId="774639806" sldId="391"/>
        </pc:sldMkLst>
        <pc:spChg chg="del">
          <ac:chgData name="Kees van Es" userId="d6052c6b-9263-40e5-abb7-e59d331c4747" providerId="ADAL" clId="{EA92E8FE-3557-E444-A4D4-C7BE3840B882}" dt="2025-05-21T14:52:45.065" v="1932" actId="931"/>
          <ac:spMkLst>
            <pc:docMk/>
            <pc:sldMk cId="774639806" sldId="391"/>
            <ac:spMk id="2" creationId="{8D62ACBB-97B0-6320-725F-21C5462AFCBC}"/>
          </ac:spMkLst>
        </pc:spChg>
        <pc:spChg chg="mod">
          <ac:chgData name="Kees van Es" userId="d6052c6b-9263-40e5-abb7-e59d331c4747" providerId="ADAL" clId="{EA92E8FE-3557-E444-A4D4-C7BE3840B882}" dt="2025-05-21T07:19:10.164" v="81" actId="20577"/>
          <ac:spMkLst>
            <pc:docMk/>
            <pc:sldMk cId="774639806" sldId="391"/>
            <ac:spMk id="3" creationId="{06C5618B-A329-D7BB-79E3-8BC41F0F3A32}"/>
          </ac:spMkLst>
        </pc:spChg>
        <pc:picChg chg="add mod">
          <ac:chgData name="Kees van Es" userId="d6052c6b-9263-40e5-abb7-e59d331c4747" providerId="ADAL" clId="{EA92E8FE-3557-E444-A4D4-C7BE3840B882}" dt="2025-05-21T14:52:46.589" v="1934" actId="962"/>
          <ac:picMkLst>
            <pc:docMk/>
            <pc:sldMk cId="774639806" sldId="391"/>
            <ac:picMk id="5" creationId="{E2FD5D82-1CC2-201D-5750-888570F90D1B}"/>
          </ac:picMkLst>
        </pc:picChg>
      </pc:sldChg>
      <pc:sldChg chg="modSp add mod">
        <pc:chgData name="Kees van Es" userId="d6052c6b-9263-40e5-abb7-e59d331c4747" providerId="ADAL" clId="{EA92E8FE-3557-E444-A4D4-C7BE3840B882}" dt="2025-05-21T14:13:30.251" v="295" actId="114"/>
        <pc:sldMkLst>
          <pc:docMk/>
          <pc:sldMk cId="3112678922" sldId="392"/>
        </pc:sldMkLst>
        <pc:spChg chg="mod">
          <ac:chgData name="Kees van Es" userId="d6052c6b-9263-40e5-abb7-e59d331c4747" providerId="ADAL" clId="{EA92E8FE-3557-E444-A4D4-C7BE3840B882}" dt="2025-05-21T14:11:11.446" v="243" actId="6549"/>
          <ac:spMkLst>
            <pc:docMk/>
            <pc:sldMk cId="3112678922" sldId="392"/>
            <ac:spMk id="5" creationId="{05447872-1A96-DAD6-D7B5-DB3BE9B5744C}"/>
          </ac:spMkLst>
        </pc:spChg>
        <pc:spChg chg="mod">
          <ac:chgData name="Kees van Es" userId="d6052c6b-9263-40e5-abb7-e59d331c4747" providerId="ADAL" clId="{EA92E8FE-3557-E444-A4D4-C7BE3840B882}" dt="2025-05-21T14:13:30.251" v="295" actId="114"/>
          <ac:spMkLst>
            <pc:docMk/>
            <pc:sldMk cId="3112678922" sldId="392"/>
            <ac:spMk id="6" creationId="{F66BD5A7-3835-07AE-A620-FEB203D421A2}"/>
          </ac:spMkLst>
        </pc:spChg>
      </pc:sldChg>
      <pc:sldChg chg="modSp add mod ord">
        <pc:chgData name="Kees van Es" userId="d6052c6b-9263-40e5-abb7-e59d331c4747" providerId="ADAL" clId="{EA92E8FE-3557-E444-A4D4-C7BE3840B882}" dt="2025-05-22T12:30:03.519" v="2548" actId="20577"/>
        <pc:sldMkLst>
          <pc:docMk/>
          <pc:sldMk cId="447739726" sldId="393"/>
        </pc:sldMkLst>
        <pc:spChg chg="mod">
          <ac:chgData name="Kees van Es" userId="d6052c6b-9263-40e5-abb7-e59d331c4747" providerId="ADAL" clId="{EA92E8FE-3557-E444-A4D4-C7BE3840B882}" dt="2025-05-22T12:30:03.519" v="2548" actId="20577"/>
          <ac:spMkLst>
            <pc:docMk/>
            <pc:sldMk cId="447739726" sldId="393"/>
            <ac:spMk id="6" creationId="{61078E11-C061-02B9-B2EB-B18A82DAB0BF}"/>
          </ac:spMkLst>
        </pc:spChg>
      </pc:sldChg>
      <pc:sldChg chg="modSp add mod">
        <pc:chgData name="Kees van Es" userId="d6052c6b-9263-40e5-abb7-e59d331c4747" providerId="ADAL" clId="{EA92E8FE-3557-E444-A4D4-C7BE3840B882}" dt="2025-05-21T14:56:13.108" v="2153" actId="313"/>
        <pc:sldMkLst>
          <pc:docMk/>
          <pc:sldMk cId="872327339" sldId="394"/>
        </pc:sldMkLst>
        <pc:spChg chg="mod">
          <ac:chgData name="Kees van Es" userId="d6052c6b-9263-40e5-abb7-e59d331c4747" providerId="ADAL" clId="{EA92E8FE-3557-E444-A4D4-C7BE3840B882}" dt="2025-05-21T14:56:13.108" v="2153" actId="313"/>
          <ac:spMkLst>
            <pc:docMk/>
            <pc:sldMk cId="872327339" sldId="394"/>
            <ac:spMk id="2" creationId="{DCDD2B3C-5BBE-4AEE-2549-6D43F6286B66}"/>
          </ac:spMkLst>
        </pc:spChg>
        <pc:spChg chg="mod">
          <ac:chgData name="Kees van Es" userId="d6052c6b-9263-40e5-abb7-e59d331c4747" providerId="ADAL" clId="{EA92E8FE-3557-E444-A4D4-C7BE3840B882}" dt="2025-05-21T14:53:24.345" v="1942" actId="20577"/>
          <ac:spMkLst>
            <pc:docMk/>
            <pc:sldMk cId="872327339" sldId="394"/>
            <ac:spMk id="3" creationId="{A4ABD01C-147C-93E8-DF24-4A58B3288751}"/>
          </ac:spMkLst>
        </pc:spChg>
      </pc:sldChg>
      <pc:sldChg chg="modSp add mod">
        <pc:chgData name="Kees van Es" userId="d6052c6b-9263-40e5-abb7-e59d331c4747" providerId="ADAL" clId="{EA92E8FE-3557-E444-A4D4-C7BE3840B882}" dt="2025-05-22T12:47:18.063" v="2660" actId="403"/>
        <pc:sldMkLst>
          <pc:docMk/>
          <pc:sldMk cId="946000929" sldId="395"/>
        </pc:sldMkLst>
        <pc:spChg chg="mod">
          <ac:chgData name="Kees van Es" userId="d6052c6b-9263-40e5-abb7-e59d331c4747" providerId="ADAL" clId="{EA92E8FE-3557-E444-A4D4-C7BE3840B882}" dt="2025-05-22T12:47:18.063" v="2660" actId="403"/>
          <ac:spMkLst>
            <pc:docMk/>
            <pc:sldMk cId="946000929" sldId="395"/>
            <ac:spMk id="2" creationId="{C6750BF0-9AB6-B0F7-535D-96E49C765A86}"/>
          </ac:spMkLst>
        </pc:spChg>
        <pc:spChg chg="mod">
          <ac:chgData name="Kees van Es" userId="d6052c6b-9263-40e5-abb7-e59d331c4747" providerId="ADAL" clId="{EA92E8FE-3557-E444-A4D4-C7BE3840B882}" dt="2025-05-21T15:03:58.372" v="2419" actId="20577"/>
          <ac:spMkLst>
            <pc:docMk/>
            <pc:sldMk cId="946000929" sldId="395"/>
            <ac:spMk id="3" creationId="{17C6AEC6-5398-9B38-78D3-642E9AAA4042}"/>
          </ac:spMkLst>
        </pc:spChg>
      </pc:sldChg>
      <pc:sldChg chg="delSp modSp add del mod">
        <pc:chgData name="Kees van Es" userId="d6052c6b-9263-40e5-abb7-e59d331c4747" providerId="ADAL" clId="{EA92E8FE-3557-E444-A4D4-C7BE3840B882}" dt="2025-05-21T15:04:38.067" v="2433" actId="2696"/>
        <pc:sldMkLst>
          <pc:docMk/>
          <pc:sldMk cId="1909328730" sldId="396"/>
        </pc:sldMkLst>
        <pc:spChg chg="del mod">
          <ac:chgData name="Kees van Es" userId="d6052c6b-9263-40e5-abb7-e59d331c4747" providerId="ADAL" clId="{EA92E8FE-3557-E444-A4D4-C7BE3840B882}" dt="2025-05-21T15:04:23.059" v="2430" actId="478"/>
          <ac:spMkLst>
            <pc:docMk/>
            <pc:sldMk cId="1909328730" sldId="396"/>
            <ac:spMk id="2" creationId="{B184A3D1-8AB7-17B4-3E26-C073ACCA1549}"/>
          </ac:spMkLst>
        </pc:spChg>
        <pc:spChg chg="del mod">
          <ac:chgData name="Kees van Es" userId="d6052c6b-9263-40e5-abb7-e59d331c4747" providerId="ADAL" clId="{EA92E8FE-3557-E444-A4D4-C7BE3840B882}" dt="2025-05-21T15:04:24.649" v="2431" actId="478"/>
          <ac:spMkLst>
            <pc:docMk/>
            <pc:sldMk cId="1909328730" sldId="396"/>
            <ac:spMk id="3" creationId="{76F4CE20-C503-3D98-480C-620BE90370ED}"/>
          </ac:spMkLst>
        </pc:spChg>
      </pc:sldChg>
      <pc:sldChg chg="add del">
        <pc:chgData name="Kees van Es" userId="d6052c6b-9263-40e5-abb7-e59d331c4747" providerId="ADAL" clId="{EA92E8FE-3557-E444-A4D4-C7BE3840B882}" dt="2025-05-21T15:04:39.308" v="2434" actId="2696"/>
        <pc:sldMkLst>
          <pc:docMk/>
          <pc:sldMk cId="1043883510" sldId="397"/>
        </pc:sldMkLst>
      </pc:sldChg>
    </pc:docChg>
  </pc:docChgLst>
  <pc:docChgLst>
    <pc:chgData name="Els Wouda" userId="02c97c3f-1a0e-4f2b-a4bf-1de593f29158" providerId="ADAL" clId="{7D700B59-2DBD-4314-8525-76A2CBC06757}"/>
    <pc:docChg chg="undo custSel addSld modSld sldOrd">
      <pc:chgData name="Els Wouda" userId="02c97c3f-1a0e-4f2b-a4bf-1de593f29158" providerId="ADAL" clId="{7D700B59-2DBD-4314-8525-76A2CBC06757}" dt="2025-05-22T15:27:36.316" v="3261" actId="20577"/>
      <pc:docMkLst>
        <pc:docMk/>
      </pc:docMkLst>
      <pc:sldChg chg="modSp mod">
        <pc:chgData name="Els Wouda" userId="02c97c3f-1a0e-4f2b-a4bf-1de593f29158" providerId="ADAL" clId="{7D700B59-2DBD-4314-8525-76A2CBC06757}" dt="2025-05-21T06:40:27.625" v="341" actId="255"/>
        <pc:sldMkLst>
          <pc:docMk/>
          <pc:sldMk cId="3454165628" sldId="256"/>
        </pc:sldMkLst>
        <pc:spChg chg="mod">
          <ac:chgData name="Els Wouda" userId="02c97c3f-1a0e-4f2b-a4bf-1de593f29158" providerId="ADAL" clId="{7D700B59-2DBD-4314-8525-76A2CBC06757}" dt="2025-05-21T06:40:27.625" v="341" actId="255"/>
          <ac:spMkLst>
            <pc:docMk/>
            <pc:sldMk cId="3454165628" sldId="256"/>
            <ac:spMk id="7" creationId="{F21B9CAB-80A2-DB32-DE1E-A1EB7E220A4F}"/>
          </ac:spMkLst>
        </pc:spChg>
      </pc:sldChg>
      <pc:sldChg chg="modNotesTx">
        <pc:chgData name="Els Wouda" userId="02c97c3f-1a0e-4f2b-a4bf-1de593f29158" providerId="ADAL" clId="{7D700B59-2DBD-4314-8525-76A2CBC06757}" dt="2025-05-20T13:51:25.998" v="218" actId="20577"/>
        <pc:sldMkLst>
          <pc:docMk/>
          <pc:sldMk cId="2553110618" sldId="257"/>
        </pc:sldMkLst>
      </pc:sldChg>
      <pc:sldChg chg="modSp mod ord">
        <pc:chgData name="Els Wouda" userId="02c97c3f-1a0e-4f2b-a4bf-1de593f29158" providerId="ADAL" clId="{7D700B59-2DBD-4314-8525-76A2CBC06757}" dt="2025-05-22T13:09:04.660" v="3247" actId="20577"/>
        <pc:sldMkLst>
          <pc:docMk/>
          <pc:sldMk cId="4043673515" sldId="261"/>
        </pc:sldMkLst>
        <pc:spChg chg="mod">
          <ac:chgData name="Els Wouda" userId="02c97c3f-1a0e-4f2b-a4bf-1de593f29158" providerId="ADAL" clId="{7D700B59-2DBD-4314-8525-76A2CBC06757}" dt="2025-05-22T13:09:04.660" v="3247" actId="20577"/>
          <ac:spMkLst>
            <pc:docMk/>
            <pc:sldMk cId="4043673515" sldId="261"/>
            <ac:spMk id="2" creationId="{F1984668-C591-4CAD-84F7-E7AC66A377F6}"/>
          </ac:spMkLst>
        </pc:spChg>
      </pc:sldChg>
      <pc:sldChg chg="modSp add mod">
        <pc:chgData name="Els Wouda" userId="02c97c3f-1a0e-4f2b-a4bf-1de593f29158" providerId="ADAL" clId="{7D700B59-2DBD-4314-8525-76A2CBC06757}" dt="2025-05-21T10:08:07.795" v="1973" actId="20577"/>
        <pc:sldMkLst>
          <pc:docMk/>
          <pc:sldMk cId="2809753683" sldId="310"/>
        </pc:sldMkLst>
        <pc:graphicFrameChg chg="modGraphic">
          <ac:chgData name="Els Wouda" userId="02c97c3f-1a0e-4f2b-a4bf-1de593f29158" providerId="ADAL" clId="{7D700B59-2DBD-4314-8525-76A2CBC06757}" dt="2025-05-21T10:08:07.795" v="1973" actId="20577"/>
          <ac:graphicFrameMkLst>
            <pc:docMk/>
            <pc:sldMk cId="2809753683" sldId="310"/>
            <ac:graphicFrameMk id="5" creationId="{D80878F3-C607-D973-5787-41DEE82AAA46}"/>
          </ac:graphicFrameMkLst>
        </pc:graphicFrameChg>
        <pc:graphicFrameChg chg="mod modGraphic">
          <ac:chgData name="Els Wouda" userId="02c97c3f-1a0e-4f2b-a4bf-1de593f29158" providerId="ADAL" clId="{7D700B59-2DBD-4314-8525-76A2CBC06757}" dt="2025-05-21T10:07:54.255" v="1970" actId="6549"/>
          <ac:graphicFrameMkLst>
            <pc:docMk/>
            <pc:sldMk cId="2809753683" sldId="310"/>
            <ac:graphicFrameMk id="6" creationId="{125A91C5-9AF6-3B9B-4076-85DCE73978DC}"/>
          </ac:graphicFrameMkLst>
        </pc:graphicFrameChg>
      </pc:sldChg>
      <pc:sldChg chg="addSp delSp modSp mod ord modClrScheme chgLayout">
        <pc:chgData name="Els Wouda" userId="02c97c3f-1a0e-4f2b-a4bf-1de593f29158" providerId="ADAL" clId="{7D700B59-2DBD-4314-8525-76A2CBC06757}" dt="2025-05-21T10:11:19.713" v="2020" actId="20577"/>
        <pc:sldMkLst>
          <pc:docMk/>
          <pc:sldMk cId="292780402" sldId="351"/>
        </pc:sldMkLst>
        <pc:spChg chg="mod">
          <ac:chgData name="Els Wouda" userId="02c97c3f-1a0e-4f2b-a4bf-1de593f29158" providerId="ADAL" clId="{7D700B59-2DBD-4314-8525-76A2CBC06757}" dt="2025-05-21T10:11:19.713" v="2020" actId="20577"/>
          <ac:spMkLst>
            <pc:docMk/>
            <pc:sldMk cId="292780402" sldId="351"/>
            <ac:spMk id="2" creationId="{F1C83825-9C38-44BF-3E8F-285BB8F56831}"/>
          </ac:spMkLst>
        </pc:spChg>
        <pc:spChg chg="mod">
          <ac:chgData name="Els Wouda" userId="02c97c3f-1a0e-4f2b-a4bf-1de593f29158" providerId="ADAL" clId="{7D700B59-2DBD-4314-8525-76A2CBC06757}" dt="2025-05-21T10:10:04.671" v="1985" actId="26606"/>
          <ac:spMkLst>
            <pc:docMk/>
            <pc:sldMk cId="292780402" sldId="351"/>
            <ac:spMk id="3" creationId="{C5A563A7-3A2E-DCE3-217D-E0AF515D25F8}"/>
          </ac:spMkLst>
        </pc:spChg>
        <pc:spChg chg="add del mod">
          <ac:chgData name="Els Wouda" userId="02c97c3f-1a0e-4f2b-a4bf-1de593f29158" providerId="ADAL" clId="{7D700B59-2DBD-4314-8525-76A2CBC06757}" dt="2025-05-21T10:10:02.641" v="1983" actId="26606"/>
          <ac:spMkLst>
            <pc:docMk/>
            <pc:sldMk cId="292780402" sldId="351"/>
            <ac:spMk id="10" creationId="{69B10A79-99F4-5FDA-AB11-4A032DAB900D}"/>
          </ac:spMkLst>
        </pc:spChg>
        <pc:spChg chg="add del">
          <ac:chgData name="Els Wouda" userId="02c97c3f-1a0e-4f2b-a4bf-1de593f29158" providerId="ADAL" clId="{7D700B59-2DBD-4314-8525-76A2CBC06757}" dt="2025-05-21T10:10:04.671" v="1985" actId="26606"/>
          <ac:spMkLst>
            <pc:docMk/>
            <pc:sldMk cId="292780402" sldId="351"/>
            <ac:spMk id="12" creationId="{3FB7C7FF-CAB5-AA24-84B0-C391069B4CDB}"/>
          </ac:spMkLst>
        </pc:spChg>
        <pc:picChg chg="mod ord">
          <ac:chgData name="Els Wouda" userId="02c97c3f-1a0e-4f2b-a4bf-1de593f29158" providerId="ADAL" clId="{7D700B59-2DBD-4314-8525-76A2CBC06757}" dt="2025-05-21T10:10:04.671" v="1985" actId="26606"/>
          <ac:picMkLst>
            <pc:docMk/>
            <pc:sldMk cId="292780402" sldId="351"/>
            <ac:picMk id="5" creationId="{7791AF7A-98FF-B41C-DB2A-A0A921947C6E}"/>
          </ac:picMkLst>
        </pc:picChg>
      </pc:sldChg>
      <pc:sldChg chg="modSp mod ord modCm">
        <pc:chgData name="Els Wouda" userId="02c97c3f-1a0e-4f2b-a4bf-1de593f29158" providerId="ADAL" clId="{7D700B59-2DBD-4314-8525-76A2CBC06757}" dt="2025-05-22T13:14:05.921" v="3251" actId="20577"/>
        <pc:sldMkLst>
          <pc:docMk/>
          <pc:sldMk cId="1604830198" sldId="352"/>
        </pc:sldMkLst>
        <pc:spChg chg="mod">
          <ac:chgData name="Els Wouda" userId="02c97c3f-1a0e-4f2b-a4bf-1de593f29158" providerId="ADAL" clId="{7D700B59-2DBD-4314-8525-76A2CBC06757}" dt="2025-05-22T13:14:05.921" v="3251" actId="20577"/>
          <ac:spMkLst>
            <pc:docMk/>
            <pc:sldMk cId="1604830198" sldId="352"/>
            <ac:spMk id="2" creationId="{DBFE1515-9DFF-B0CF-8398-25498950B5C5}"/>
          </ac:spMkLst>
        </pc:spChg>
        <pc:extLst>
          <p:ext xmlns:p="http://schemas.openxmlformats.org/presentationml/2006/main" uri="{D6D511B9-2390-475A-947B-AFAB55BFBCF1}">
            <pc226:cmChg xmlns:pc226="http://schemas.microsoft.com/office/powerpoint/2022/06/main/command" chg="mod">
              <pc226:chgData name="Els Wouda" userId="02c97c3f-1a0e-4f2b-a4bf-1de593f29158" providerId="ADAL" clId="{7D700B59-2DBD-4314-8525-76A2CBC06757}" dt="2025-05-21T10:12:27.478" v="2041"/>
              <pc2:cmMkLst xmlns:pc2="http://schemas.microsoft.com/office/powerpoint/2019/9/main/command">
                <pc:docMk/>
                <pc:sldMk cId="1604830198" sldId="352"/>
                <pc2:cmMk id="{79E48AFF-CDDE-47E1-B4C3-767C55D801DF}"/>
              </pc2:cmMkLst>
            </pc226:cmChg>
          </p:ext>
        </pc:extLst>
      </pc:sldChg>
      <pc:sldChg chg="modSp mod ord">
        <pc:chgData name="Els Wouda" userId="02c97c3f-1a0e-4f2b-a4bf-1de593f29158" providerId="ADAL" clId="{7D700B59-2DBD-4314-8525-76A2CBC06757}" dt="2025-05-22T13:26:59.372" v="3255" actId="207"/>
        <pc:sldMkLst>
          <pc:docMk/>
          <pc:sldMk cId="3300154263" sldId="355"/>
        </pc:sldMkLst>
        <pc:spChg chg="mod">
          <ac:chgData name="Els Wouda" userId="02c97c3f-1a0e-4f2b-a4bf-1de593f29158" providerId="ADAL" clId="{7D700B59-2DBD-4314-8525-76A2CBC06757}" dt="2025-05-22T13:26:59.372" v="3255" actId="207"/>
          <ac:spMkLst>
            <pc:docMk/>
            <pc:sldMk cId="3300154263" sldId="355"/>
            <ac:spMk id="2" creationId="{4C824020-54DD-1F27-19FC-0E4F4EEF9B88}"/>
          </ac:spMkLst>
        </pc:spChg>
      </pc:sldChg>
      <pc:sldChg chg="modSp mod ord">
        <pc:chgData name="Els Wouda" userId="02c97c3f-1a0e-4f2b-a4bf-1de593f29158" providerId="ADAL" clId="{7D700B59-2DBD-4314-8525-76A2CBC06757}" dt="2025-05-21T10:09:40.517" v="1981" actId="20577"/>
        <pc:sldMkLst>
          <pc:docMk/>
          <pc:sldMk cId="1995686445" sldId="357"/>
        </pc:sldMkLst>
        <pc:spChg chg="mod">
          <ac:chgData name="Els Wouda" userId="02c97c3f-1a0e-4f2b-a4bf-1de593f29158" providerId="ADAL" clId="{7D700B59-2DBD-4314-8525-76A2CBC06757}" dt="2025-05-21T10:09:40.517" v="1981" actId="20577"/>
          <ac:spMkLst>
            <pc:docMk/>
            <pc:sldMk cId="1995686445" sldId="357"/>
            <ac:spMk id="2" creationId="{556346BA-653E-A85A-43D9-1FE3FA9AC582}"/>
          </ac:spMkLst>
        </pc:spChg>
      </pc:sldChg>
      <pc:sldChg chg="modSp mod ord">
        <pc:chgData name="Els Wouda" userId="02c97c3f-1a0e-4f2b-a4bf-1de593f29158" providerId="ADAL" clId="{7D700B59-2DBD-4314-8525-76A2CBC06757}" dt="2025-05-22T13:14:25.891" v="3253" actId="20577"/>
        <pc:sldMkLst>
          <pc:docMk/>
          <pc:sldMk cId="3102691200" sldId="358"/>
        </pc:sldMkLst>
        <pc:spChg chg="mod">
          <ac:chgData name="Els Wouda" userId="02c97c3f-1a0e-4f2b-a4bf-1de593f29158" providerId="ADAL" clId="{7D700B59-2DBD-4314-8525-76A2CBC06757}" dt="2025-05-22T13:14:25.891" v="3253" actId="20577"/>
          <ac:spMkLst>
            <pc:docMk/>
            <pc:sldMk cId="3102691200" sldId="358"/>
            <ac:spMk id="2" creationId="{180B6ED2-5992-A2C3-9320-D7CAB3E841D1}"/>
          </ac:spMkLst>
        </pc:spChg>
      </pc:sldChg>
      <pc:sldChg chg="ord modNotesTx">
        <pc:chgData name="Els Wouda" userId="02c97c3f-1a0e-4f2b-a4bf-1de593f29158" providerId="ADAL" clId="{7D700B59-2DBD-4314-8525-76A2CBC06757}" dt="2025-05-21T06:46:35.118" v="566"/>
        <pc:sldMkLst>
          <pc:docMk/>
          <pc:sldMk cId="2984909178" sldId="359"/>
        </pc:sldMkLst>
      </pc:sldChg>
      <pc:sldChg chg="modSp mod ord modNotesTx">
        <pc:chgData name="Els Wouda" userId="02c97c3f-1a0e-4f2b-a4bf-1de593f29158" providerId="ADAL" clId="{7D700B59-2DBD-4314-8525-76A2CBC06757}" dt="2025-05-21T06:41:43.941" v="343"/>
        <pc:sldMkLst>
          <pc:docMk/>
          <pc:sldMk cId="2244937968" sldId="361"/>
        </pc:sldMkLst>
      </pc:sldChg>
      <pc:sldChg chg="modSp mod">
        <pc:chgData name="Els Wouda" userId="02c97c3f-1a0e-4f2b-a4bf-1de593f29158" providerId="ADAL" clId="{7D700B59-2DBD-4314-8525-76A2CBC06757}" dt="2025-05-21T06:46:07.298" v="563" actId="20577"/>
        <pc:sldMkLst>
          <pc:docMk/>
          <pc:sldMk cId="2135102876" sldId="373"/>
        </pc:sldMkLst>
        <pc:spChg chg="mod">
          <ac:chgData name="Els Wouda" userId="02c97c3f-1a0e-4f2b-a4bf-1de593f29158" providerId="ADAL" clId="{7D700B59-2DBD-4314-8525-76A2CBC06757}" dt="2025-05-21T06:46:07.298" v="563" actId="20577"/>
          <ac:spMkLst>
            <pc:docMk/>
            <pc:sldMk cId="2135102876" sldId="373"/>
            <ac:spMk id="2" creationId="{1D3AC7F7-1EB3-9343-2190-484A29B49E4A}"/>
          </ac:spMkLst>
        </pc:spChg>
      </pc:sldChg>
      <pc:sldChg chg="modSp mod ord">
        <pc:chgData name="Els Wouda" userId="02c97c3f-1a0e-4f2b-a4bf-1de593f29158" providerId="ADAL" clId="{7D700B59-2DBD-4314-8525-76A2CBC06757}" dt="2025-05-21T06:47:07.404" v="590"/>
        <pc:sldMkLst>
          <pc:docMk/>
          <pc:sldMk cId="2492368415" sldId="378"/>
        </pc:sldMkLst>
        <pc:spChg chg="mod">
          <ac:chgData name="Els Wouda" userId="02c97c3f-1a0e-4f2b-a4bf-1de593f29158" providerId="ADAL" clId="{7D700B59-2DBD-4314-8525-76A2CBC06757}" dt="2025-05-21T06:47:02.047" v="588" actId="20577"/>
          <ac:spMkLst>
            <pc:docMk/>
            <pc:sldMk cId="2492368415" sldId="378"/>
            <ac:spMk id="3" creationId="{9353704E-3B4E-90E3-9D17-11C22C5B9B5E}"/>
          </ac:spMkLst>
        </pc:spChg>
      </pc:sldChg>
      <pc:sldChg chg="ord">
        <pc:chgData name="Els Wouda" userId="02c97c3f-1a0e-4f2b-a4bf-1de593f29158" providerId="ADAL" clId="{7D700B59-2DBD-4314-8525-76A2CBC06757}" dt="2025-05-21T06:47:22.944" v="592"/>
        <pc:sldMkLst>
          <pc:docMk/>
          <pc:sldMk cId="1848967163" sldId="379"/>
        </pc:sldMkLst>
      </pc:sldChg>
      <pc:sldChg chg="ord">
        <pc:chgData name="Els Wouda" userId="02c97c3f-1a0e-4f2b-a4bf-1de593f29158" providerId="ADAL" clId="{7D700B59-2DBD-4314-8525-76A2CBC06757}" dt="2025-05-21T06:48:57.169" v="604"/>
        <pc:sldMkLst>
          <pc:docMk/>
          <pc:sldMk cId="419940401" sldId="380"/>
        </pc:sldMkLst>
      </pc:sldChg>
      <pc:sldChg chg="modSp mod ord">
        <pc:chgData name="Els Wouda" userId="02c97c3f-1a0e-4f2b-a4bf-1de593f29158" providerId="ADAL" clId="{7D700B59-2DBD-4314-8525-76A2CBC06757}" dt="2025-05-21T07:18:53.170" v="1929" actId="20577"/>
        <pc:sldMkLst>
          <pc:docMk/>
          <pc:sldMk cId="3853715598" sldId="381"/>
        </pc:sldMkLst>
        <pc:spChg chg="mod">
          <ac:chgData name="Els Wouda" userId="02c97c3f-1a0e-4f2b-a4bf-1de593f29158" providerId="ADAL" clId="{7D700B59-2DBD-4314-8525-76A2CBC06757}" dt="2025-05-21T07:18:53.170" v="1929" actId="20577"/>
          <ac:spMkLst>
            <pc:docMk/>
            <pc:sldMk cId="3853715598" sldId="381"/>
            <ac:spMk id="3" creationId="{A883CB77-8DDE-FAC0-D774-EDF748EEC5D6}"/>
          </ac:spMkLst>
        </pc:spChg>
        <pc:graphicFrameChg chg="modGraphic">
          <ac:chgData name="Els Wouda" userId="02c97c3f-1a0e-4f2b-a4bf-1de593f29158" providerId="ADAL" clId="{7D700B59-2DBD-4314-8525-76A2CBC06757}" dt="2025-05-21T06:52:18.320" v="646" actId="20577"/>
          <ac:graphicFrameMkLst>
            <pc:docMk/>
            <pc:sldMk cId="3853715598" sldId="381"/>
            <ac:graphicFrameMk id="4" creationId="{77B977C8-C933-98EF-15F0-D3CA65FC5608}"/>
          </ac:graphicFrameMkLst>
        </pc:graphicFrameChg>
      </pc:sldChg>
      <pc:sldChg chg="modSp mod ord">
        <pc:chgData name="Els Wouda" userId="02c97c3f-1a0e-4f2b-a4bf-1de593f29158" providerId="ADAL" clId="{7D700B59-2DBD-4314-8525-76A2CBC06757}" dt="2025-05-21T10:20:33.082" v="2301" actId="114"/>
        <pc:sldMkLst>
          <pc:docMk/>
          <pc:sldMk cId="1196944776" sldId="382"/>
        </pc:sldMkLst>
        <pc:spChg chg="mod">
          <ac:chgData name="Els Wouda" userId="02c97c3f-1a0e-4f2b-a4bf-1de593f29158" providerId="ADAL" clId="{7D700B59-2DBD-4314-8525-76A2CBC06757}" dt="2025-05-21T10:20:33.082" v="2301" actId="114"/>
          <ac:spMkLst>
            <pc:docMk/>
            <pc:sldMk cId="1196944776" sldId="382"/>
            <ac:spMk id="2" creationId="{1742CFA8-1F32-66E6-7815-761C186AD548}"/>
          </ac:spMkLst>
        </pc:spChg>
      </pc:sldChg>
      <pc:sldChg chg="modSp mod ord">
        <pc:chgData name="Els Wouda" userId="02c97c3f-1a0e-4f2b-a4bf-1de593f29158" providerId="ADAL" clId="{7D700B59-2DBD-4314-8525-76A2CBC06757}" dt="2025-05-22T15:27:36.316" v="3261" actId="20577"/>
        <pc:sldMkLst>
          <pc:docMk/>
          <pc:sldMk cId="4131149294" sldId="383"/>
        </pc:sldMkLst>
        <pc:spChg chg="mod">
          <ac:chgData name="Els Wouda" userId="02c97c3f-1a0e-4f2b-a4bf-1de593f29158" providerId="ADAL" clId="{7D700B59-2DBD-4314-8525-76A2CBC06757}" dt="2025-05-22T15:27:36.316" v="3261" actId="20577"/>
          <ac:spMkLst>
            <pc:docMk/>
            <pc:sldMk cId="4131149294" sldId="383"/>
            <ac:spMk id="2" creationId="{79A5D587-F956-1B41-761E-7B2D7764C2BA}"/>
          </ac:spMkLst>
        </pc:spChg>
        <pc:picChg chg="mod">
          <ac:chgData name="Els Wouda" userId="02c97c3f-1a0e-4f2b-a4bf-1de593f29158" providerId="ADAL" clId="{7D700B59-2DBD-4314-8525-76A2CBC06757}" dt="2025-05-21T10:23:55.567" v="2706" actId="1076"/>
          <ac:picMkLst>
            <pc:docMk/>
            <pc:sldMk cId="4131149294" sldId="383"/>
            <ac:picMk id="5" creationId="{BC3C7964-C6A4-0CCD-87A5-777BFBCA5EA7}"/>
          </ac:picMkLst>
        </pc:picChg>
      </pc:sldChg>
      <pc:sldChg chg="ord">
        <pc:chgData name="Els Wouda" userId="02c97c3f-1a0e-4f2b-a4bf-1de593f29158" providerId="ADAL" clId="{7D700B59-2DBD-4314-8525-76A2CBC06757}" dt="2025-05-21T06:50:00.781" v="612"/>
        <pc:sldMkLst>
          <pc:docMk/>
          <pc:sldMk cId="1922984811" sldId="384"/>
        </pc:sldMkLst>
      </pc:sldChg>
      <pc:sldChg chg="modSp mod ord">
        <pc:chgData name="Els Wouda" userId="02c97c3f-1a0e-4f2b-a4bf-1de593f29158" providerId="ADAL" clId="{7D700B59-2DBD-4314-8525-76A2CBC06757}" dt="2025-05-21T10:25:17.149" v="2822" actId="6549"/>
        <pc:sldMkLst>
          <pc:docMk/>
          <pc:sldMk cId="2754894783" sldId="385"/>
        </pc:sldMkLst>
        <pc:spChg chg="mod">
          <ac:chgData name="Els Wouda" userId="02c97c3f-1a0e-4f2b-a4bf-1de593f29158" providerId="ADAL" clId="{7D700B59-2DBD-4314-8525-76A2CBC06757}" dt="2025-05-21T10:25:17.149" v="2822" actId="6549"/>
          <ac:spMkLst>
            <pc:docMk/>
            <pc:sldMk cId="2754894783" sldId="385"/>
            <ac:spMk id="2" creationId="{02C49D8B-4628-B934-6FF4-00437F6E5930}"/>
          </ac:spMkLst>
        </pc:spChg>
      </pc:sldChg>
      <pc:sldChg chg="modSp mod ord">
        <pc:chgData name="Els Wouda" userId="02c97c3f-1a0e-4f2b-a4bf-1de593f29158" providerId="ADAL" clId="{7D700B59-2DBD-4314-8525-76A2CBC06757}" dt="2025-05-21T10:19:16.939" v="2182" actId="9"/>
        <pc:sldMkLst>
          <pc:docMk/>
          <pc:sldMk cId="3912825169" sldId="387"/>
        </pc:sldMkLst>
        <pc:spChg chg="mod">
          <ac:chgData name="Els Wouda" userId="02c97c3f-1a0e-4f2b-a4bf-1de593f29158" providerId="ADAL" clId="{7D700B59-2DBD-4314-8525-76A2CBC06757}" dt="2025-05-21T10:19:16.939" v="2182" actId="9"/>
          <ac:spMkLst>
            <pc:docMk/>
            <pc:sldMk cId="3912825169" sldId="387"/>
            <ac:spMk id="2" creationId="{FB9F5227-7437-3BD5-E188-B7B259A47D01}"/>
          </ac:spMkLst>
        </pc:spChg>
      </pc:sldChg>
      <pc:sldChg chg="modSp add mod ord modCm">
        <pc:chgData name="Els Wouda" userId="02c97c3f-1a0e-4f2b-a4bf-1de593f29158" providerId="ADAL" clId="{7D700B59-2DBD-4314-8525-76A2CBC06757}" dt="2025-05-22T13:37:07.523" v="3259" actId="313"/>
        <pc:sldMkLst>
          <pc:docMk/>
          <pc:sldMk cId="2419574644" sldId="388"/>
        </pc:sldMkLst>
        <pc:spChg chg="mod">
          <ac:chgData name="Els Wouda" userId="02c97c3f-1a0e-4f2b-a4bf-1de593f29158" providerId="ADAL" clId="{7D700B59-2DBD-4314-8525-76A2CBC06757}" dt="2025-05-22T13:37:07.523" v="3259" actId="313"/>
          <ac:spMkLst>
            <pc:docMk/>
            <pc:sldMk cId="2419574644" sldId="388"/>
            <ac:spMk id="2" creationId="{DDBF53E0-F1F4-570E-53DD-50C0E0D6EF49}"/>
          </ac:spMkLst>
        </pc:spChg>
        <pc:spChg chg="mod">
          <ac:chgData name="Els Wouda" userId="02c97c3f-1a0e-4f2b-a4bf-1de593f29158" providerId="ADAL" clId="{7D700B59-2DBD-4314-8525-76A2CBC06757}" dt="2025-05-19T09:52:30.881" v="67" actId="20577"/>
          <ac:spMkLst>
            <pc:docMk/>
            <pc:sldMk cId="2419574644" sldId="388"/>
            <ac:spMk id="3" creationId="{F65E12B6-63EC-4A44-7596-FC43F2A6D072}"/>
          </ac:spMkLst>
        </pc:spChg>
        <pc:extLst>
          <p:ext xmlns:p="http://schemas.openxmlformats.org/presentationml/2006/main" uri="{D6D511B9-2390-475A-947B-AFAB55BFBCF1}">
            <pc226:cmChg xmlns:pc226="http://schemas.microsoft.com/office/powerpoint/2022/06/main/command" chg="mod">
              <pc226:chgData name="Els Wouda" userId="02c97c3f-1a0e-4f2b-a4bf-1de593f29158" providerId="ADAL" clId="{7D700B59-2DBD-4314-8525-76A2CBC06757}" dt="2025-05-21T10:28:17.625" v="3180" actId="20577"/>
              <pc2:cmMkLst xmlns:pc2="http://schemas.microsoft.com/office/powerpoint/2019/9/main/command">
                <pc:docMk/>
                <pc:sldMk cId="2419574644" sldId="388"/>
                <pc2:cmMk id="{17150934-D547-40C7-B9F2-94270155E4F0}"/>
              </pc2:cmMkLst>
            </pc226:cmChg>
          </p:ext>
        </pc:extLst>
      </pc:sldChg>
      <pc:sldChg chg="addSp delSp modSp mod ord">
        <pc:chgData name="Els Wouda" userId="02c97c3f-1a0e-4f2b-a4bf-1de593f29158" providerId="ADAL" clId="{7D700B59-2DBD-4314-8525-76A2CBC06757}" dt="2025-05-22T13:15:15.177" v="3254" actId="255"/>
        <pc:sldMkLst>
          <pc:docMk/>
          <pc:sldMk cId="3228101680" sldId="389"/>
        </pc:sldMkLst>
        <pc:spChg chg="del mod">
          <ac:chgData name="Els Wouda" userId="02c97c3f-1a0e-4f2b-a4bf-1de593f29158" providerId="ADAL" clId="{7D700B59-2DBD-4314-8525-76A2CBC06757}" dt="2025-05-21T07:09:07.991" v="1511" actId="478"/>
          <ac:spMkLst>
            <pc:docMk/>
            <pc:sldMk cId="3228101680" sldId="389"/>
            <ac:spMk id="2" creationId="{8350A09E-5D15-2CBF-0F25-ACF586AB7351}"/>
          </ac:spMkLst>
        </pc:spChg>
        <pc:spChg chg="mod">
          <ac:chgData name="Els Wouda" userId="02c97c3f-1a0e-4f2b-a4bf-1de593f29158" providerId="ADAL" clId="{7D700B59-2DBD-4314-8525-76A2CBC06757}" dt="2025-05-21T07:09:23.750" v="1516" actId="20577"/>
          <ac:spMkLst>
            <pc:docMk/>
            <pc:sldMk cId="3228101680" sldId="389"/>
            <ac:spMk id="3" creationId="{DAAA586D-9AF8-61E3-1AF2-2F8509ED5767}"/>
          </ac:spMkLst>
        </pc:spChg>
        <pc:spChg chg="add mod">
          <ac:chgData name="Els Wouda" userId="02c97c3f-1a0e-4f2b-a4bf-1de593f29158" providerId="ADAL" clId="{7D700B59-2DBD-4314-8525-76A2CBC06757}" dt="2025-05-22T13:15:15.177" v="3254" actId="255"/>
          <ac:spMkLst>
            <pc:docMk/>
            <pc:sldMk cId="3228101680" sldId="389"/>
            <ac:spMk id="4" creationId="{0033D293-1C49-4935-DAFC-083BA75CF6A9}"/>
          </ac:spMkLst>
        </pc:spChg>
      </pc:sldChg>
      <pc:sldChg chg="addSp delSp modSp add mod">
        <pc:chgData name="Els Wouda" userId="02c97c3f-1a0e-4f2b-a4bf-1de593f29158" providerId="ADAL" clId="{7D700B59-2DBD-4314-8525-76A2CBC06757}" dt="2025-05-21T06:57:09.618" v="833" actId="20577"/>
        <pc:sldMkLst>
          <pc:docMk/>
          <pc:sldMk cId="1042066967" sldId="390"/>
        </pc:sldMkLst>
        <pc:spChg chg="mod">
          <ac:chgData name="Els Wouda" userId="02c97c3f-1a0e-4f2b-a4bf-1de593f29158" providerId="ADAL" clId="{7D700B59-2DBD-4314-8525-76A2CBC06757}" dt="2025-05-21T06:57:09.618" v="833" actId="20577"/>
          <ac:spMkLst>
            <pc:docMk/>
            <pc:sldMk cId="1042066967" sldId="390"/>
            <ac:spMk id="2" creationId="{B8398B83-2D40-255D-19BA-C6B1C89E29C7}"/>
          </ac:spMkLst>
        </pc:spChg>
        <pc:spChg chg="mod">
          <ac:chgData name="Els Wouda" userId="02c97c3f-1a0e-4f2b-a4bf-1de593f29158" providerId="ADAL" clId="{7D700B59-2DBD-4314-8525-76A2CBC06757}" dt="2025-05-21T06:54:55.732" v="737" actId="20577"/>
          <ac:spMkLst>
            <pc:docMk/>
            <pc:sldMk cId="1042066967" sldId="390"/>
            <ac:spMk id="3" creationId="{3387D421-F3C3-8810-AE51-7F1FFCB36655}"/>
          </ac:spMkLst>
        </pc:spChg>
        <pc:picChg chg="add del">
          <ac:chgData name="Els Wouda" userId="02c97c3f-1a0e-4f2b-a4bf-1de593f29158" providerId="ADAL" clId="{7D700B59-2DBD-4314-8525-76A2CBC06757}" dt="2025-05-21T06:55:09.555" v="738" actId="478"/>
          <ac:picMkLst>
            <pc:docMk/>
            <pc:sldMk cId="1042066967" sldId="390"/>
            <ac:picMk id="6" creationId="{062F4BFB-024D-FD4B-FF31-6552B325CF73}"/>
          </ac:picMkLst>
        </pc:picChg>
      </pc:sldChg>
      <pc:sldChg chg="modSp mod">
        <pc:chgData name="Els Wouda" userId="02c97c3f-1a0e-4f2b-a4bf-1de593f29158" providerId="ADAL" clId="{7D700B59-2DBD-4314-8525-76A2CBC06757}" dt="2025-05-22T15:24:35.725" v="3260" actId="20577"/>
        <pc:sldMkLst>
          <pc:docMk/>
          <pc:sldMk cId="3112678922" sldId="392"/>
        </pc:sldMkLst>
        <pc:spChg chg="mod">
          <ac:chgData name="Els Wouda" userId="02c97c3f-1a0e-4f2b-a4bf-1de593f29158" providerId="ADAL" clId="{7D700B59-2DBD-4314-8525-76A2CBC06757}" dt="2025-05-22T15:24:35.725" v="3260" actId="20577"/>
          <ac:spMkLst>
            <pc:docMk/>
            <pc:sldMk cId="3112678922" sldId="392"/>
            <ac:spMk id="6" creationId="{F66BD5A7-3835-07AE-A620-FEB203D421A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254187-3F6B-478F-928D-C08B56797EF8}" type="datetimeFigureOut">
              <a:rPr lang="nl-NL" smtClean="0"/>
              <a:t>22-5-2025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EE57DC-3C20-45F3-9BF0-667B95A7CAA0}" type="slidenum">
              <a:rPr lang="nl-NL" smtClean="0"/>
              <a:t>‹nr.›</a:t>
            </a:fld>
            <a:endParaRPr lang="nl-NL"/>
          </a:p>
        </p:txBody>
      </p:sp>
    </p:spTree>
    <p:extLst>
      <p:ext uri="{BB962C8B-B14F-4D97-AF65-F5344CB8AC3E}">
        <p14:creationId xmlns:p14="http://schemas.microsoft.com/office/powerpoint/2010/main" val="2784191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C7EE57DC-3C20-45F3-9BF0-667B95A7CAA0}" type="slidenum">
              <a:rPr lang="nl-NL" smtClean="0"/>
              <a:t>1</a:t>
            </a:fld>
            <a:endParaRPr lang="nl-NL"/>
          </a:p>
        </p:txBody>
      </p:sp>
    </p:spTree>
    <p:extLst>
      <p:ext uri="{BB962C8B-B14F-4D97-AF65-F5344CB8AC3E}">
        <p14:creationId xmlns:p14="http://schemas.microsoft.com/office/powerpoint/2010/main" val="8173889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A0CA27-6933-CFD2-6052-DB4F9FC1ADA3}"/>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C1877D4A-C76C-6A85-2AF9-CF862344673E}"/>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9E6C6F7C-8200-11F9-F32D-E5767F596A5F}"/>
              </a:ext>
            </a:extLst>
          </p:cNvPr>
          <p:cNvSpPr>
            <a:spLocks noGrp="1"/>
          </p:cNvSpPr>
          <p:nvPr>
            <p:ph type="body" idx="1"/>
          </p:nvPr>
        </p:nvSpPr>
        <p:spPr/>
        <p:txBody>
          <a:bodyPr/>
          <a:lstStyle/>
          <a:p>
            <a:r>
              <a:rPr lang="nl-NL"/>
              <a:t>1. Zijn dit de hoofdonderwerpen?</a:t>
            </a:r>
          </a:p>
        </p:txBody>
      </p:sp>
      <p:sp>
        <p:nvSpPr>
          <p:cNvPr id="4" name="Tijdelijke aanduiding voor dianummer 3">
            <a:extLst>
              <a:ext uri="{FF2B5EF4-FFF2-40B4-BE49-F238E27FC236}">
                <a16:creationId xmlns:a16="http://schemas.microsoft.com/office/drawing/2014/main" id="{A40C14BA-983B-ED2D-AD60-148AF17C80FC}"/>
              </a:ext>
            </a:extLst>
          </p:cNvPr>
          <p:cNvSpPr>
            <a:spLocks noGrp="1"/>
          </p:cNvSpPr>
          <p:nvPr>
            <p:ph type="sldNum" sz="quarter" idx="5"/>
          </p:nvPr>
        </p:nvSpPr>
        <p:spPr/>
        <p:txBody>
          <a:bodyPr/>
          <a:lstStyle/>
          <a:p>
            <a:fld id="{C7EE57DC-3C20-45F3-9BF0-667B95A7CAA0}" type="slidenum">
              <a:rPr lang="nl-NL" smtClean="0"/>
              <a:t>15</a:t>
            </a:fld>
            <a:endParaRPr lang="nl-NL"/>
          </a:p>
        </p:txBody>
      </p:sp>
    </p:spTree>
    <p:extLst>
      <p:ext uri="{BB962C8B-B14F-4D97-AF65-F5344CB8AC3E}">
        <p14:creationId xmlns:p14="http://schemas.microsoft.com/office/powerpoint/2010/main" val="7600485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9E41BA-3F0F-B5F8-4063-B481DA4A9B41}"/>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57174840-F7B1-8E55-5037-FFED778EE29B}"/>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51B6402-5F40-A82F-C783-31D2C5763305}"/>
              </a:ext>
            </a:extLst>
          </p:cNvPr>
          <p:cNvSpPr>
            <a:spLocks noGrp="1"/>
          </p:cNvSpPr>
          <p:nvPr>
            <p:ph type="body" idx="1"/>
          </p:nvPr>
        </p:nvSpPr>
        <p:spPr/>
        <p:txBody>
          <a:bodyPr/>
          <a:lstStyle/>
          <a:p>
            <a:r>
              <a:rPr lang="nl-NL"/>
              <a:t>1. Zijn dit de hoofdonderwerpen?</a:t>
            </a:r>
          </a:p>
        </p:txBody>
      </p:sp>
      <p:sp>
        <p:nvSpPr>
          <p:cNvPr id="4" name="Tijdelijke aanduiding voor dianummer 3">
            <a:extLst>
              <a:ext uri="{FF2B5EF4-FFF2-40B4-BE49-F238E27FC236}">
                <a16:creationId xmlns:a16="http://schemas.microsoft.com/office/drawing/2014/main" id="{44B2F3B6-675B-A31D-1769-CC05159F5951}"/>
              </a:ext>
            </a:extLst>
          </p:cNvPr>
          <p:cNvSpPr>
            <a:spLocks noGrp="1"/>
          </p:cNvSpPr>
          <p:nvPr>
            <p:ph type="sldNum" sz="quarter" idx="5"/>
          </p:nvPr>
        </p:nvSpPr>
        <p:spPr/>
        <p:txBody>
          <a:bodyPr/>
          <a:lstStyle/>
          <a:p>
            <a:fld id="{C7EE57DC-3C20-45F3-9BF0-667B95A7CAA0}" type="slidenum">
              <a:rPr lang="nl-NL" smtClean="0"/>
              <a:t>16</a:t>
            </a:fld>
            <a:endParaRPr lang="nl-NL"/>
          </a:p>
        </p:txBody>
      </p:sp>
    </p:spTree>
    <p:extLst>
      <p:ext uri="{BB962C8B-B14F-4D97-AF65-F5344CB8AC3E}">
        <p14:creationId xmlns:p14="http://schemas.microsoft.com/office/powerpoint/2010/main" val="20410244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3BB637-C107-01B2-480C-F6D211A06E1E}"/>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05E5A40-482B-3FFB-9E04-FE6035AF00D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2D4CB7B5-4CEC-C2A9-55A1-3C3838F5EF96}"/>
              </a:ext>
            </a:extLst>
          </p:cNvPr>
          <p:cNvSpPr>
            <a:spLocks noGrp="1"/>
          </p:cNvSpPr>
          <p:nvPr>
            <p:ph type="body" idx="1"/>
          </p:nvPr>
        </p:nvSpPr>
        <p:spPr/>
        <p:txBody>
          <a:bodyPr/>
          <a:lstStyle/>
          <a:p>
            <a:r>
              <a:rPr lang="nl-NL"/>
              <a:t>1. Zijn dit de hoofdonderwerpen?</a:t>
            </a:r>
          </a:p>
        </p:txBody>
      </p:sp>
      <p:sp>
        <p:nvSpPr>
          <p:cNvPr id="4" name="Tijdelijke aanduiding voor dianummer 3">
            <a:extLst>
              <a:ext uri="{FF2B5EF4-FFF2-40B4-BE49-F238E27FC236}">
                <a16:creationId xmlns:a16="http://schemas.microsoft.com/office/drawing/2014/main" id="{F406F4F2-96DF-D977-4470-ED36E4AC85AE}"/>
              </a:ext>
            </a:extLst>
          </p:cNvPr>
          <p:cNvSpPr>
            <a:spLocks noGrp="1"/>
          </p:cNvSpPr>
          <p:nvPr>
            <p:ph type="sldNum" sz="quarter" idx="5"/>
          </p:nvPr>
        </p:nvSpPr>
        <p:spPr/>
        <p:txBody>
          <a:bodyPr/>
          <a:lstStyle/>
          <a:p>
            <a:fld id="{C7EE57DC-3C20-45F3-9BF0-667B95A7CAA0}" type="slidenum">
              <a:rPr lang="nl-NL" smtClean="0"/>
              <a:t>17</a:t>
            </a:fld>
            <a:endParaRPr lang="nl-NL"/>
          </a:p>
        </p:txBody>
      </p:sp>
    </p:spTree>
    <p:extLst>
      <p:ext uri="{BB962C8B-B14F-4D97-AF65-F5344CB8AC3E}">
        <p14:creationId xmlns:p14="http://schemas.microsoft.com/office/powerpoint/2010/main" val="39443794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79ADAB-47A4-76C6-9B0E-633255A2D6C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EDDEEDD-5A4A-5DE3-A4B4-644E7DB1F3F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F9225F7-A7D5-1314-0F55-4344532DB3F5}"/>
              </a:ext>
            </a:extLst>
          </p:cNvPr>
          <p:cNvSpPr>
            <a:spLocks noGrp="1"/>
          </p:cNvSpPr>
          <p:nvPr>
            <p:ph type="body" idx="1"/>
          </p:nvPr>
        </p:nvSpPr>
        <p:spPr/>
        <p:txBody>
          <a:bodyPr/>
          <a:lstStyle/>
          <a:p>
            <a:r>
              <a:rPr lang="nl-NL"/>
              <a:t>1. Zijn dit de hoofdonderwerpen?</a:t>
            </a:r>
          </a:p>
        </p:txBody>
      </p:sp>
      <p:sp>
        <p:nvSpPr>
          <p:cNvPr id="4" name="Tijdelijke aanduiding voor dianummer 3">
            <a:extLst>
              <a:ext uri="{FF2B5EF4-FFF2-40B4-BE49-F238E27FC236}">
                <a16:creationId xmlns:a16="http://schemas.microsoft.com/office/drawing/2014/main" id="{53CCBCE7-8A46-A437-7731-23E7808273C4}"/>
              </a:ext>
            </a:extLst>
          </p:cNvPr>
          <p:cNvSpPr>
            <a:spLocks noGrp="1"/>
          </p:cNvSpPr>
          <p:nvPr>
            <p:ph type="sldNum" sz="quarter" idx="5"/>
          </p:nvPr>
        </p:nvSpPr>
        <p:spPr/>
        <p:txBody>
          <a:bodyPr/>
          <a:lstStyle/>
          <a:p>
            <a:fld id="{C7EE57DC-3C20-45F3-9BF0-667B95A7CAA0}" type="slidenum">
              <a:rPr lang="nl-NL" smtClean="0"/>
              <a:t>18</a:t>
            </a:fld>
            <a:endParaRPr lang="nl-NL"/>
          </a:p>
        </p:txBody>
      </p:sp>
    </p:spTree>
    <p:extLst>
      <p:ext uri="{BB962C8B-B14F-4D97-AF65-F5344CB8AC3E}">
        <p14:creationId xmlns:p14="http://schemas.microsoft.com/office/powerpoint/2010/main" val="2997917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B2F22-DCDE-03DF-E696-309C504886CD}"/>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92F0BA9A-7F9D-63EA-F53D-EA06B8D5F9B9}"/>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215F5DBF-B604-5367-F603-BAFC314EC6EC}"/>
              </a:ext>
            </a:extLst>
          </p:cNvPr>
          <p:cNvSpPr>
            <a:spLocks noGrp="1"/>
          </p:cNvSpPr>
          <p:nvPr>
            <p:ph type="body" idx="1"/>
          </p:nvPr>
        </p:nvSpPr>
        <p:spPr/>
        <p:txBody>
          <a:bodyPr/>
          <a:lstStyle/>
          <a:p>
            <a:r>
              <a:rPr lang="nl-NL"/>
              <a:t>1. Zijn dit de hoofdonderwerpen?</a:t>
            </a:r>
          </a:p>
        </p:txBody>
      </p:sp>
      <p:sp>
        <p:nvSpPr>
          <p:cNvPr id="4" name="Tijdelijke aanduiding voor dianummer 3">
            <a:extLst>
              <a:ext uri="{FF2B5EF4-FFF2-40B4-BE49-F238E27FC236}">
                <a16:creationId xmlns:a16="http://schemas.microsoft.com/office/drawing/2014/main" id="{3F10B11A-4E5D-920E-A71C-4A867E583B74}"/>
              </a:ext>
            </a:extLst>
          </p:cNvPr>
          <p:cNvSpPr>
            <a:spLocks noGrp="1"/>
          </p:cNvSpPr>
          <p:nvPr>
            <p:ph type="sldNum" sz="quarter" idx="5"/>
          </p:nvPr>
        </p:nvSpPr>
        <p:spPr/>
        <p:txBody>
          <a:bodyPr/>
          <a:lstStyle/>
          <a:p>
            <a:fld id="{C7EE57DC-3C20-45F3-9BF0-667B95A7CAA0}" type="slidenum">
              <a:rPr lang="nl-NL" smtClean="0"/>
              <a:t>19</a:t>
            </a:fld>
            <a:endParaRPr lang="nl-NL"/>
          </a:p>
        </p:txBody>
      </p:sp>
    </p:spTree>
    <p:extLst>
      <p:ext uri="{BB962C8B-B14F-4D97-AF65-F5344CB8AC3E}">
        <p14:creationId xmlns:p14="http://schemas.microsoft.com/office/powerpoint/2010/main" val="11433197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838EC8-6BD5-6368-641A-63968F83788B}"/>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1BD7036B-1CAD-3CA9-06A5-5DC31847742E}"/>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DBCDE962-C793-902B-792B-5D4BFF78968D}"/>
              </a:ext>
            </a:extLst>
          </p:cNvPr>
          <p:cNvSpPr>
            <a:spLocks noGrp="1"/>
          </p:cNvSpPr>
          <p:nvPr>
            <p:ph type="body" idx="1"/>
          </p:nvPr>
        </p:nvSpPr>
        <p:spPr/>
        <p:txBody>
          <a:bodyPr/>
          <a:lstStyle/>
          <a:p>
            <a:r>
              <a:rPr lang="nl-NL"/>
              <a:t>1. Zijn dit de hoofdonderwerpen?</a:t>
            </a:r>
          </a:p>
        </p:txBody>
      </p:sp>
      <p:sp>
        <p:nvSpPr>
          <p:cNvPr id="4" name="Tijdelijke aanduiding voor dianummer 3">
            <a:extLst>
              <a:ext uri="{FF2B5EF4-FFF2-40B4-BE49-F238E27FC236}">
                <a16:creationId xmlns:a16="http://schemas.microsoft.com/office/drawing/2014/main" id="{FB7C5F63-2AD1-C7D6-D205-7562628A9A79}"/>
              </a:ext>
            </a:extLst>
          </p:cNvPr>
          <p:cNvSpPr>
            <a:spLocks noGrp="1"/>
          </p:cNvSpPr>
          <p:nvPr>
            <p:ph type="sldNum" sz="quarter" idx="5"/>
          </p:nvPr>
        </p:nvSpPr>
        <p:spPr/>
        <p:txBody>
          <a:bodyPr/>
          <a:lstStyle/>
          <a:p>
            <a:fld id="{C7EE57DC-3C20-45F3-9BF0-667B95A7CAA0}" type="slidenum">
              <a:rPr lang="nl-NL" smtClean="0"/>
              <a:t>20</a:t>
            </a:fld>
            <a:endParaRPr lang="nl-NL"/>
          </a:p>
        </p:txBody>
      </p:sp>
    </p:spTree>
    <p:extLst>
      <p:ext uri="{BB962C8B-B14F-4D97-AF65-F5344CB8AC3E}">
        <p14:creationId xmlns:p14="http://schemas.microsoft.com/office/powerpoint/2010/main" val="1668485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B299C6-B7FB-F212-3A3D-FE546D4A07B5}"/>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1587CB16-967F-C750-6285-19FA0959A9E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BC3A9550-214E-5401-2A4A-7DCF9CE98A53}"/>
              </a:ext>
            </a:extLst>
          </p:cNvPr>
          <p:cNvSpPr>
            <a:spLocks noGrp="1"/>
          </p:cNvSpPr>
          <p:nvPr>
            <p:ph type="body" idx="1"/>
          </p:nvPr>
        </p:nvSpPr>
        <p:spPr/>
        <p:txBody>
          <a:bodyPr/>
          <a:lstStyle/>
          <a:p>
            <a:r>
              <a:rPr lang="nl-NL"/>
              <a:t>Opdracht</a:t>
            </a:r>
          </a:p>
        </p:txBody>
      </p:sp>
      <p:sp>
        <p:nvSpPr>
          <p:cNvPr id="4" name="Tijdelijke aanduiding voor dianummer 3">
            <a:extLst>
              <a:ext uri="{FF2B5EF4-FFF2-40B4-BE49-F238E27FC236}">
                <a16:creationId xmlns:a16="http://schemas.microsoft.com/office/drawing/2014/main" id="{51A0453B-663A-2F39-C226-B4116A89748F}"/>
              </a:ext>
            </a:extLst>
          </p:cNvPr>
          <p:cNvSpPr>
            <a:spLocks noGrp="1"/>
          </p:cNvSpPr>
          <p:nvPr>
            <p:ph type="sldNum" sz="quarter" idx="5"/>
          </p:nvPr>
        </p:nvSpPr>
        <p:spPr/>
        <p:txBody>
          <a:bodyPr/>
          <a:lstStyle/>
          <a:p>
            <a:fld id="{C7EE57DC-3C20-45F3-9BF0-667B95A7CAA0}" type="slidenum">
              <a:rPr lang="nl-NL" smtClean="0"/>
              <a:t>2</a:t>
            </a:fld>
            <a:endParaRPr lang="nl-NL"/>
          </a:p>
        </p:txBody>
      </p:sp>
    </p:spTree>
    <p:extLst>
      <p:ext uri="{BB962C8B-B14F-4D97-AF65-F5344CB8AC3E}">
        <p14:creationId xmlns:p14="http://schemas.microsoft.com/office/powerpoint/2010/main" val="1372422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D00041-BCC4-28C8-318C-723639ECF13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8D216F0D-5898-380F-4A31-879597A5DC9E}"/>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BEBAE213-45D6-E3F9-7BDC-950861B5314C}"/>
              </a:ext>
            </a:extLst>
          </p:cNvPr>
          <p:cNvSpPr>
            <a:spLocks noGrp="1"/>
          </p:cNvSpPr>
          <p:nvPr>
            <p:ph type="body" idx="1"/>
          </p:nvPr>
        </p:nvSpPr>
        <p:spPr/>
        <p:txBody>
          <a:bodyPr/>
          <a:lstStyle/>
          <a:p>
            <a:r>
              <a:rPr lang="nl-NL"/>
              <a:t>Opdracht</a:t>
            </a:r>
          </a:p>
        </p:txBody>
      </p:sp>
      <p:sp>
        <p:nvSpPr>
          <p:cNvPr id="4" name="Tijdelijke aanduiding voor dianummer 3">
            <a:extLst>
              <a:ext uri="{FF2B5EF4-FFF2-40B4-BE49-F238E27FC236}">
                <a16:creationId xmlns:a16="http://schemas.microsoft.com/office/drawing/2014/main" id="{C16FDA1D-0647-2329-8033-2BECEBA856DD}"/>
              </a:ext>
            </a:extLst>
          </p:cNvPr>
          <p:cNvSpPr>
            <a:spLocks noGrp="1"/>
          </p:cNvSpPr>
          <p:nvPr>
            <p:ph type="sldNum" sz="quarter" idx="5"/>
          </p:nvPr>
        </p:nvSpPr>
        <p:spPr/>
        <p:txBody>
          <a:bodyPr/>
          <a:lstStyle/>
          <a:p>
            <a:fld id="{C7EE57DC-3C20-45F3-9BF0-667B95A7CAA0}" type="slidenum">
              <a:rPr lang="nl-NL" smtClean="0"/>
              <a:t>3</a:t>
            </a:fld>
            <a:endParaRPr lang="nl-NL"/>
          </a:p>
        </p:txBody>
      </p:sp>
    </p:spTree>
    <p:extLst>
      <p:ext uri="{BB962C8B-B14F-4D97-AF65-F5344CB8AC3E}">
        <p14:creationId xmlns:p14="http://schemas.microsoft.com/office/powerpoint/2010/main" val="3777819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564C98-B614-AF16-F665-072193565E78}"/>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8C534289-BBF6-2035-9315-ABA23B977796}"/>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A2FCCFC-F080-8970-6095-A492D052A21B}"/>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77F47190-97FE-0509-A9B3-CCFB4C40AC2D}"/>
              </a:ext>
            </a:extLst>
          </p:cNvPr>
          <p:cNvSpPr>
            <a:spLocks noGrp="1"/>
          </p:cNvSpPr>
          <p:nvPr>
            <p:ph type="sldNum" sz="quarter" idx="5"/>
          </p:nvPr>
        </p:nvSpPr>
        <p:spPr/>
        <p:txBody>
          <a:bodyPr/>
          <a:lstStyle/>
          <a:p>
            <a:fld id="{C7EE57DC-3C20-45F3-9BF0-667B95A7CAA0}" type="slidenum">
              <a:rPr lang="nl-NL" smtClean="0"/>
              <a:t>7</a:t>
            </a:fld>
            <a:endParaRPr lang="nl-NL"/>
          </a:p>
        </p:txBody>
      </p:sp>
    </p:spTree>
    <p:extLst>
      <p:ext uri="{BB962C8B-B14F-4D97-AF65-F5344CB8AC3E}">
        <p14:creationId xmlns:p14="http://schemas.microsoft.com/office/powerpoint/2010/main" val="2169726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88338-0F97-3EF2-3FFA-96509CE3E6AD}"/>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F3FE2411-766D-02E7-0708-08DCAAA3911E}"/>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4363E04F-7CE0-2CB8-30E0-377AC69BC932}"/>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AA2442F6-C901-1471-A5E2-07F19C3C359B}"/>
              </a:ext>
            </a:extLst>
          </p:cNvPr>
          <p:cNvSpPr>
            <a:spLocks noGrp="1"/>
          </p:cNvSpPr>
          <p:nvPr>
            <p:ph type="sldNum" sz="quarter" idx="5"/>
          </p:nvPr>
        </p:nvSpPr>
        <p:spPr/>
        <p:txBody>
          <a:bodyPr/>
          <a:lstStyle/>
          <a:p>
            <a:fld id="{C7EE57DC-3C20-45F3-9BF0-667B95A7CAA0}" type="slidenum">
              <a:rPr lang="nl-NL" smtClean="0"/>
              <a:t>9</a:t>
            </a:fld>
            <a:endParaRPr lang="nl-NL"/>
          </a:p>
        </p:txBody>
      </p:sp>
    </p:spTree>
    <p:extLst>
      <p:ext uri="{BB962C8B-B14F-4D97-AF65-F5344CB8AC3E}">
        <p14:creationId xmlns:p14="http://schemas.microsoft.com/office/powerpoint/2010/main" val="2422024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955A39-04C1-D139-9D59-211B6FD50F9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8005893-91CF-440B-A833-6C73D98E9949}"/>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34E63AC-3D92-F926-FE65-542519AE22F9}"/>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1621F73D-FD20-5FA0-A9C3-E197B36C0DEE}"/>
              </a:ext>
            </a:extLst>
          </p:cNvPr>
          <p:cNvSpPr>
            <a:spLocks noGrp="1"/>
          </p:cNvSpPr>
          <p:nvPr>
            <p:ph type="sldNum" sz="quarter" idx="5"/>
          </p:nvPr>
        </p:nvSpPr>
        <p:spPr/>
        <p:txBody>
          <a:bodyPr/>
          <a:lstStyle/>
          <a:p>
            <a:fld id="{C7EE57DC-3C20-45F3-9BF0-667B95A7CAA0}" type="slidenum">
              <a:rPr lang="nl-NL" smtClean="0"/>
              <a:t>10</a:t>
            </a:fld>
            <a:endParaRPr lang="nl-NL"/>
          </a:p>
        </p:txBody>
      </p:sp>
    </p:spTree>
    <p:extLst>
      <p:ext uri="{BB962C8B-B14F-4D97-AF65-F5344CB8AC3E}">
        <p14:creationId xmlns:p14="http://schemas.microsoft.com/office/powerpoint/2010/main" val="17707495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D6AA36-4192-EA0A-E989-79430C005BEC}"/>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0C2D8B9-036E-6893-1221-7FAB22C8E9E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128B8119-7A7F-B64C-AFC1-0A26F2EE91AF}"/>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D0A54A86-7395-81A1-9EA0-DB077705F825}"/>
              </a:ext>
            </a:extLst>
          </p:cNvPr>
          <p:cNvSpPr>
            <a:spLocks noGrp="1"/>
          </p:cNvSpPr>
          <p:nvPr>
            <p:ph type="sldNum" sz="quarter" idx="5"/>
          </p:nvPr>
        </p:nvSpPr>
        <p:spPr/>
        <p:txBody>
          <a:bodyPr/>
          <a:lstStyle/>
          <a:p>
            <a:fld id="{C7EE57DC-3C20-45F3-9BF0-667B95A7CAA0}" type="slidenum">
              <a:rPr lang="nl-NL" smtClean="0"/>
              <a:t>11</a:t>
            </a:fld>
            <a:endParaRPr lang="nl-NL"/>
          </a:p>
        </p:txBody>
      </p:sp>
    </p:spTree>
    <p:extLst>
      <p:ext uri="{BB962C8B-B14F-4D97-AF65-F5344CB8AC3E}">
        <p14:creationId xmlns:p14="http://schemas.microsoft.com/office/powerpoint/2010/main" val="13621394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C8A939-7B89-149A-852B-7DE5A426B7D4}"/>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97DCBC09-43E6-AB0C-A41F-11BDD2A2467B}"/>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7EB8BD0A-0924-3147-389A-B5E875359EB7}"/>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F87A952C-40B3-8E84-0AB7-85F624835DC2}"/>
              </a:ext>
            </a:extLst>
          </p:cNvPr>
          <p:cNvSpPr>
            <a:spLocks noGrp="1"/>
          </p:cNvSpPr>
          <p:nvPr>
            <p:ph type="sldNum" sz="quarter" idx="5"/>
          </p:nvPr>
        </p:nvSpPr>
        <p:spPr/>
        <p:txBody>
          <a:bodyPr/>
          <a:lstStyle/>
          <a:p>
            <a:fld id="{C7EE57DC-3C20-45F3-9BF0-667B95A7CAA0}" type="slidenum">
              <a:rPr lang="nl-NL" smtClean="0"/>
              <a:t>12</a:t>
            </a:fld>
            <a:endParaRPr lang="nl-NL"/>
          </a:p>
        </p:txBody>
      </p:sp>
    </p:spTree>
    <p:extLst>
      <p:ext uri="{BB962C8B-B14F-4D97-AF65-F5344CB8AC3E}">
        <p14:creationId xmlns:p14="http://schemas.microsoft.com/office/powerpoint/2010/main" val="12736819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818EA4-C5DA-71DE-8888-15EC0AF99D51}"/>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52571904-D130-6056-1214-DA82FD3BDF39}"/>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B77B28E3-E488-7709-8528-EF8B1E762EF0}"/>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1DCD3465-E521-B479-C579-301DACCA4C47}"/>
              </a:ext>
            </a:extLst>
          </p:cNvPr>
          <p:cNvSpPr>
            <a:spLocks noGrp="1"/>
          </p:cNvSpPr>
          <p:nvPr>
            <p:ph type="sldNum" sz="quarter" idx="5"/>
          </p:nvPr>
        </p:nvSpPr>
        <p:spPr/>
        <p:txBody>
          <a:bodyPr/>
          <a:lstStyle/>
          <a:p>
            <a:fld id="{C7EE57DC-3C20-45F3-9BF0-667B95A7CAA0}" type="slidenum">
              <a:rPr lang="nl-NL" smtClean="0"/>
              <a:t>13</a:t>
            </a:fld>
            <a:endParaRPr lang="nl-NL"/>
          </a:p>
        </p:txBody>
      </p:sp>
    </p:spTree>
    <p:extLst>
      <p:ext uri="{BB962C8B-B14F-4D97-AF65-F5344CB8AC3E}">
        <p14:creationId xmlns:p14="http://schemas.microsoft.com/office/powerpoint/2010/main" val="24745006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elblad - groen">
    <p:bg>
      <p:bgPr>
        <a:solidFill>
          <a:schemeClr val="bg1"/>
        </a:solidFill>
        <a:effectLst/>
      </p:bgPr>
    </p:bg>
    <p:spTree>
      <p:nvGrpSpPr>
        <p:cNvPr id="1" name=""/>
        <p:cNvGrpSpPr/>
        <p:nvPr/>
      </p:nvGrpSpPr>
      <p:grpSpPr>
        <a:xfrm>
          <a:off x="0" y="0"/>
          <a:ext cx="0" cy="0"/>
          <a:chOff x="0" y="0"/>
          <a:chExt cx="0" cy="0"/>
        </a:xfrm>
      </p:grpSpPr>
      <p:sp>
        <p:nvSpPr>
          <p:cNvPr id="10" name="Tijdelijke aanduiding voor afbeelding 6">
            <a:extLst>
              <a:ext uri="{FF2B5EF4-FFF2-40B4-BE49-F238E27FC236}">
                <a16:creationId xmlns:a16="http://schemas.microsoft.com/office/drawing/2014/main" id="{D52DD2E9-EABE-E345-9948-1624D8EDA666}"/>
              </a:ext>
            </a:extLst>
          </p:cNvPr>
          <p:cNvSpPr>
            <a:spLocks noGrp="1"/>
          </p:cNvSpPr>
          <p:nvPr>
            <p:ph type="pic" sz="quarter" idx="35" hasCustomPrompt="1"/>
          </p:nvPr>
        </p:nvSpPr>
        <p:spPr>
          <a:xfrm>
            <a:off x="-1588" y="0"/>
            <a:ext cx="12193201" cy="5425440"/>
          </a:xfrm>
          <a:prstGeom prst="rect">
            <a:avLst/>
          </a:prstGeom>
          <a:solidFill>
            <a:schemeClr val="bg1">
              <a:lumMod val="95000"/>
            </a:schemeClr>
          </a:solidFill>
        </p:spPr>
        <p:txBody>
          <a:bodyPr vert="horz" lIns="0" tIns="2880000" rIns="0" bIns="0" rtlCol="0">
            <a:normAutofit/>
          </a:bodyPr>
          <a:lstStyle>
            <a:lvl1pPr marL="228600" indent="-228600" algn="ctr">
              <a:spcBef>
                <a:spcPts val="0"/>
              </a:spcBef>
              <a:spcAft>
                <a:spcPts val="0"/>
              </a:spcAft>
              <a:buFont typeface="+mj-lt"/>
              <a:buNone/>
              <a:defRPr lang="nl-NL" sz="1200" b="0" i="1">
                <a:solidFill>
                  <a:schemeClr val="tx1">
                    <a:lumMod val="65000"/>
                    <a:lumOff val="35000"/>
                  </a:schemeClr>
                </a:solidFill>
              </a:defRPr>
            </a:lvl1pPr>
          </a:lstStyle>
          <a:p>
            <a:pPr marL="228600" lvl="0" indent="-228600" algn="ctr"/>
            <a:r>
              <a:rPr lang="nl-NL" noProof="0"/>
              <a:t>Klik op het icoon om een </a:t>
            </a:r>
            <a:br>
              <a:rPr lang="nl-NL" noProof="0"/>
            </a:br>
            <a:r>
              <a:rPr lang="nl-NL" noProof="0"/>
              <a:t>afbeelding in te voegen</a:t>
            </a:r>
          </a:p>
        </p:txBody>
      </p:sp>
      <p:sp>
        <p:nvSpPr>
          <p:cNvPr id="8" name="Tijdelijke aanduiding voor tekst 10">
            <a:extLst>
              <a:ext uri="{FF2B5EF4-FFF2-40B4-BE49-F238E27FC236}">
                <a16:creationId xmlns:a16="http://schemas.microsoft.com/office/drawing/2014/main" id="{8B444127-3060-4E41-9B45-5ADA0C0E6114}"/>
              </a:ext>
            </a:extLst>
          </p:cNvPr>
          <p:cNvSpPr>
            <a:spLocks noGrp="1"/>
          </p:cNvSpPr>
          <p:nvPr>
            <p:ph type="body" sz="quarter" idx="45" hasCustomPrompt="1"/>
          </p:nvPr>
        </p:nvSpPr>
        <p:spPr>
          <a:xfrm>
            <a:off x="-1588" y="0"/>
            <a:ext cx="12193588" cy="1146399"/>
          </a:xfrm>
          <a:prstGeom prst="rect">
            <a:avLst/>
          </a:prstGeom>
          <a:solidFill>
            <a:srgbClr val="467A7C">
              <a:alpha val="84706"/>
            </a:srgbClr>
          </a:solidFill>
        </p:spPr>
        <p:txBody>
          <a:bodyPr lIns="720000" tIns="288000" rIns="540000" bIns="360000"/>
          <a:lstStyle>
            <a:lvl1pPr>
              <a:lnSpc>
                <a:spcPct val="100000"/>
              </a:lnSpc>
              <a:defRPr sz="3600">
                <a:solidFill>
                  <a:schemeClr val="bg1"/>
                </a:solidFill>
                <a:latin typeface="Ubuntu" panose="020B0504030602030204" pitchFamily="34" charset="0"/>
              </a:defRPr>
            </a:lvl1pPr>
          </a:lstStyle>
          <a:p>
            <a:pPr lvl="0"/>
            <a:r>
              <a:rPr lang="nl-NL"/>
              <a:t>Klik en typ titel</a:t>
            </a:r>
          </a:p>
        </p:txBody>
      </p:sp>
      <p:sp>
        <p:nvSpPr>
          <p:cNvPr id="13" name="Tijdelijke aanduiding voor tekst 3">
            <a:extLst>
              <a:ext uri="{FF2B5EF4-FFF2-40B4-BE49-F238E27FC236}">
                <a16:creationId xmlns:a16="http://schemas.microsoft.com/office/drawing/2014/main" id="{4D4A9B2A-C7F2-DB4E-8A7D-A2453A99689F}"/>
              </a:ext>
            </a:extLst>
          </p:cNvPr>
          <p:cNvSpPr>
            <a:spLocks noGrp="1"/>
          </p:cNvSpPr>
          <p:nvPr>
            <p:ph type="body" sz="quarter" idx="44" hasCustomPrompt="1"/>
          </p:nvPr>
        </p:nvSpPr>
        <p:spPr>
          <a:xfrm>
            <a:off x="720000" y="6022848"/>
            <a:ext cx="4151353" cy="524256"/>
          </a:xfrm>
          <a:prstGeom prst="rect">
            <a:avLst/>
          </a:prstGeom>
        </p:spPr>
        <p:txBody>
          <a:bodyPr/>
          <a:lstStyle>
            <a:lvl1pPr marL="0" indent="0">
              <a:buFontTx/>
              <a:buNone/>
              <a:defRPr sz="2000" b="0">
                <a:solidFill>
                  <a:srgbClr val="467A7C"/>
                </a:solidFill>
                <a:latin typeface="Calibri" panose="020F0502020204030204" pitchFamily="34" charset="0"/>
                <a:cs typeface="Calibri" panose="020F0502020204030204" pitchFamily="34" charset="0"/>
              </a:defRPr>
            </a:lvl1pPr>
          </a:lstStyle>
          <a:p>
            <a:r>
              <a:rPr lang="nl-NL"/>
              <a:t>Naam  |  Datum</a:t>
            </a:r>
          </a:p>
        </p:txBody>
      </p:sp>
      <p:sp>
        <p:nvSpPr>
          <p:cNvPr id="6" name="Tijdelijke aanduiding voor tekst 19">
            <a:extLst>
              <a:ext uri="{FF2B5EF4-FFF2-40B4-BE49-F238E27FC236}">
                <a16:creationId xmlns:a16="http://schemas.microsoft.com/office/drawing/2014/main" id="{88EDA30B-7539-4E43-9EA7-52295B69A038}"/>
              </a:ext>
            </a:extLst>
          </p:cNvPr>
          <p:cNvSpPr>
            <a:spLocks noGrp="1"/>
          </p:cNvSpPr>
          <p:nvPr>
            <p:ph type="body" sz="quarter" idx="47" hasCustomPrompt="1"/>
          </p:nvPr>
        </p:nvSpPr>
        <p:spPr>
          <a:xfrm>
            <a:off x="10271578" y="162690"/>
            <a:ext cx="1561834" cy="833717"/>
          </a:xfrm>
          <a:blipFill>
            <a:blip r:embed="rId2">
              <a:extLst>
                <a:ext uri="{28A0092B-C50C-407E-A947-70E740481C1C}">
                  <a14:useLocalDpi xmlns:a14="http://schemas.microsoft.com/office/drawing/2010/main" val="0"/>
                </a:ext>
              </a:extLst>
            </a:blip>
            <a:stretch>
              <a:fillRect/>
            </a:stretch>
          </a:blipFill>
        </p:spPr>
        <p:txBody>
          <a:bodyPr lIns="720000" tIns="288000" rIns="540000" bIns="360000"/>
          <a:lstStyle>
            <a:lvl1pPr>
              <a:defRPr sz="2800" b="0" i="0">
                <a:solidFill>
                  <a:schemeClr val="bg1"/>
                </a:solidFill>
                <a:latin typeface="Ubuntu" panose="020B0504030602030204" pitchFamily="34" charset="0"/>
              </a:defRPr>
            </a:lvl1pPr>
          </a:lstStyle>
          <a:p>
            <a:pPr lvl="0"/>
            <a:r>
              <a:rPr lang="nl-NL"/>
              <a:t> </a:t>
            </a:r>
          </a:p>
        </p:txBody>
      </p:sp>
    </p:spTree>
    <p:extLst>
      <p:ext uri="{BB962C8B-B14F-4D97-AF65-F5344CB8AC3E}">
        <p14:creationId xmlns:p14="http://schemas.microsoft.com/office/powerpoint/2010/main" val="2513317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ccel="50000" decel="50000" fill="hold" grpId="0" nodeType="withEffect">
                                  <p:stCondLst>
                                    <p:cond delay="0"/>
                                  </p:stCondLst>
                                  <p:childTnLst>
                                    <p:animScale>
                                      <p:cBhvr>
                                        <p:cTn id="6" dur="4250" fill="hold"/>
                                        <p:tgtEl>
                                          <p:spTgt spid="10"/>
                                        </p:tgtEl>
                                      </p:cBhvr>
                                      <p:by x="110000" y="110000"/>
                                    </p:animScale>
                                  </p:childTnLst>
                                </p:cTn>
                              </p:par>
                              <p:par>
                                <p:cTn id="7" presetID="10" presetClass="entr" presetSubtype="0" fill="hold" grpId="0" nodeType="withEffect">
                                  <p:stCondLst>
                                    <p:cond delay="1250"/>
                                  </p:stCondLst>
                                  <p:childTnLst>
                                    <p:set>
                                      <p:cBhvr>
                                        <p:cTn id="8" dur="1" fill="hold">
                                          <p:stCondLst>
                                            <p:cond delay="0"/>
                                          </p:stCondLst>
                                        </p:cTn>
                                        <p:tgtEl>
                                          <p:spTgt spid="13">
                                            <p:txEl>
                                              <p:pRg st="0" end="0"/>
                                            </p:txEl>
                                          </p:spTgt>
                                        </p:tgtEl>
                                        <p:attrNameLst>
                                          <p:attrName>style.visibility</p:attrName>
                                        </p:attrNameLst>
                                      </p:cBhvr>
                                      <p:to>
                                        <p:strVal val="visible"/>
                                      </p:to>
                                    </p:set>
                                    <p:animEffect transition="in" filter="fade">
                                      <p:cBhvr>
                                        <p:cTn id="9"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build="p">
        <p:tmplLst>
          <p:tmpl lvl="1">
            <p:tnLst>
              <p:par>
                <p:cTn presetID="10" presetClass="entr" presetSubtype="0" fill="hold" nodeType="withEffect">
                  <p:stCondLst>
                    <p:cond delay="125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Foto met tekstvak - logo wit">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E0A6C892-F00C-C186-CC98-910606C67D2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1"/>
          </a:xfrm>
          <a:prstGeom prst="rect">
            <a:avLst/>
          </a:prstGeom>
        </p:spPr>
      </p:pic>
      <p:sp>
        <p:nvSpPr>
          <p:cNvPr id="8" name="Tijdelijke aanduiding voor tekst 3">
            <a:extLst>
              <a:ext uri="{FF2B5EF4-FFF2-40B4-BE49-F238E27FC236}">
                <a16:creationId xmlns:a16="http://schemas.microsoft.com/office/drawing/2014/main" id="{AA24E328-056C-CEA5-FAB2-616EA40D1082}"/>
              </a:ext>
            </a:extLst>
          </p:cNvPr>
          <p:cNvSpPr>
            <a:spLocks noGrp="1"/>
          </p:cNvSpPr>
          <p:nvPr>
            <p:ph type="body" sz="quarter" idx="28"/>
          </p:nvPr>
        </p:nvSpPr>
        <p:spPr>
          <a:xfrm>
            <a:off x="9857713" y="5708406"/>
            <a:ext cx="1891560" cy="800661"/>
          </a:xfrm>
          <a:prstGeom prst="rect">
            <a:avLst/>
          </a:prstGeom>
          <a:blipFill>
            <a:blip r:embed="rId3"/>
            <a:srcRect/>
            <a:stretch>
              <a:fillRect l="9766" r="9766"/>
            </a:stretch>
          </a:blipFill>
        </p:spPr>
        <p:txBody>
          <a:bodyPr/>
          <a:lstStyle>
            <a:lvl1pPr marL="0" indent="0">
              <a:buNone/>
              <a:defRPr sz="100"/>
            </a:lvl1pPr>
          </a:lstStyle>
          <a:p>
            <a:pPr lvl="0"/>
            <a:r>
              <a:rPr lang="nl-NL"/>
              <a:t>Klikken om de tekststijl van het model te bewerken</a:t>
            </a:r>
          </a:p>
        </p:txBody>
      </p:sp>
      <p:sp>
        <p:nvSpPr>
          <p:cNvPr id="9" name="Tijdelijke aanduiding voor tekst 10">
            <a:extLst>
              <a:ext uri="{FF2B5EF4-FFF2-40B4-BE49-F238E27FC236}">
                <a16:creationId xmlns:a16="http://schemas.microsoft.com/office/drawing/2014/main" id="{588B962B-8DE8-FB13-CA85-BB038C4ADAD4}"/>
              </a:ext>
            </a:extLst>
          </p:cNvPr>
          <p:cNvSpPr>
            <a:spLocks noGrp="1"/>
          </p:cNvSpPr>
          <p:nvPr>
            <p:ph type="body" sz="quarter" idx="46" hasCustomPrompt="1"/>
          </p:nvPr>
        </p:nvSpPr>
        <p:spPr>
          <a:xfrm>
            <a:off x="1345210" y="2348947"/>
            <a:ext cx="3473658" cy="2160104"/>
          </a:xfrm>
          <a:prstGeom prst="rect">
            <a:avLst/>
          </a:prstGeom>
          <a:noFill/>
        </p:spPr>
        <p:txBody>
          <a:bodyPr lIns="0" tIns="0" rIns="0" bIns="0"/>
          <a:lstStyle>
            <a:lvl1pPr algn="l">
              <a:lnSpc>
                <a:spcPts val="3600"/>
              </a:lnSpc>
              <a:defRPr sz="2800" b="0" i="0">
                <a:solidFill>
                  <a:schemeClr val="tx1">
                    <a:lumMod val="75000"/>
                    <a:lumOff val="25000"/>
                  </a:schemeClr>
                </a:solidFill>
                <a:latin typeface="Calibri" panose="020F0502020204030204" pitchFamily="34" charset="0"/>
                <a:cs typeface="Calibri" panose="020F0502020204030204" pitchFamily="34" charset="0"/>
              </a:defRPr>
            </a:lvl1pPr>
          </a:lstStyle>
          <a:p>
            <a:pPr lvl="0"/>
            <a:r>
              <a:rPr lang="nl-NL"/>
              <a:t>Naam</a:t>
            </a:r>
            <a:br>
              <a:rPr lang="nl-NL"/>
            </a:br>
            <a:r>
              <a:rPr lang="nl-NL"/>
              <a:t>E-mail</a:t>
            </a:r>
          </a:p>
          <a:p>
            <a:pPr lvl="0"/>
            <a:r>
              <a:rPr lang="nl-NL"/>
              <a:t>Tel.</a:t>
            </a:r>
          </a:p>
        </p:txBody>
      </p:sp>
      <p:sp>
        <p:nvSpPr>
          <p:cNvPr id="11" name="Tijdelijke aanduiding voor datum 5">
            <a:extLst>
              <a:ext uri="{FF2B5EF4-FFF2-40B4-BE49-F238E27FC236}">
                <a16:creationId xmlns:a16="http://schemas.microsoft.com/office/drawing/2014/main" id="{E4092105-18EA-4453-5368-0D3CC31EB6AE}"/>
              </a:ext>
            </a:extLst>
          </p:cNvPr>
          <p:cNvSpPr txBox="1">
            <a:spLocks/>
          </p:cNvSpPr>
          <p:nvPr userDrawn="1"/>
        </p:nvSpPr>
        <p:spPr>
          <a:xfrm>
            <a:off x="1312805" y="5270593"/>
            <a:ext cx="1099770" cy="226714"/>
          </a:xfrm>
          <a:prstGeom prst="rect">
            <a:avLst/>
          </a:prstGeom>
        </p:spPr>
        <p:txBody>
          <a:bodyPr vert="horz" lIns="0" tIns="0" rIns="0" bIns="0" rtlCol="0" anchor="ctr">
            <a:noAutofit/>
          </a:bodyPr>
          <a:lstStyle>
            <a:defPPr>
              <a:defRPr lang="nl-NL"/>
            </a:defPPr>
            <a:lvl1pPr marL="0" algn="r" defTabSz="914400" rtl="0" eaLnBrk="1" latinLnBrk="0" hangingPunct="1">
              <a:defRPr sz="9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1600">
                <a:solidFill>
                  <a:srgbClr val="467A7C"/>
                </a:solidFill>
                <a:latin typeface="Calibri" panose="020F0502020204030204" pitchFamily="34" charset="0"/>
                <a:cs typeface="Calibri" panose="020F0502020204030204" pitchFamily="34" charset="0"/>
              </a:rPr>
              <a:t>www.wing.nl</a:t>
            </a:r>
          </a:p>
          <a:p>
            <a:endParaRPr lang="nl-NL"/>
          </a:p>
        </p:txBody>
      </p:sp>
      <p:sp>
        <p:nvSpPr>
          <p:cNvPr id="7" name="Tijdelijke aanduiding voor datum 5">
            <a:extLst>
              <a:ext uri="{FF2B5EF4-FFF2-40B4-BE49-F238E27FC236}">
                <a16:creationId xmlns:a16="http://schemas.microsoft.com/office/drawing/2014/main" id="{28C91741-AA6C-EB96-036D-86D8741A37DC}"/>
              </a:ext>
            </a:extLst>
          </p:cNvPr>
          <p:cNvSpPr txBox="1">
            <a:spLocks/>
          </p:cNvSpPr>
          <p:nvPr userDrawn="1"/>
        </p:nvSpPr>
        <p:spPr>
          <a:xfrm>
            <a:off x="1250051" y="869020"/>
            <a:ext cx="2155095" cy="305454"/>
          </a:xfrm>
          <a:prstGeom prst="rect">
            <a:avLst/>
          </a:prstGeom>
        </p:spPr>
        <p:txBody>
          <a:bodyPr vert="horz" lIns="0" tIns="0" rIns="0" bIns="0" rtlCol="0" anchor="ctr">
            <a:noAutofit/>
          </a:bodyPr>
          <a:lstStyle>
            <a:defPPr>
              <a:defRPr lang="nl-NL"/>
            </a:defPPr>
            <a:lvl1pPr marL="0" algn="r" defTabSz="914400" rtl="0" eaLnBrk="1" latinLnBrk="0" hangingPunct="1">
              <a:defRPr sz="9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4000">
                <a:solidFill>
                  <a:srgbClr val="C4124D"/>
                </a:solidFill>
                <a:latin typeface="Ubuntu" panose="020B0504030602030204" pitchFamily="34" charset="0"/>
                <a:cs typeface="Calibri" panose="020F0502020204030204" pitchFamily="34" charset="0"/>
              </a:rPr>
              <a:t>Bedankt!</a:t>
            </a:r>
          </a:p>
          <a:p>
            <a:endParaRPr lang="nl-NL">
              <a:solidFill>
                <a:srgbClr val="C4124D"/>
              </a:solidFill>
            </a:endParaRPr>
          </a:p>
        </p:txBody>
      </p:sp>
    </p:spTree>
    <p:extLst>
      <p:ext uri="{BB962C8B-B14F-4D97-AF65-F5344CB8AC3E}">
        <p14:creationId xmlns:p14="http://schemas.microsoft.com/office/powerpoint/2010/main" val="4087283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Foto met tekstvak - logo kleur">
    <p:spTree>
      <p:nvGrpSpPr>
        <p:cNvPr id="1" name=""/>
        <p:cNvGrpSpPr/>
        <p:nvPr/>
      </p:nvGrpSpPr>
      <p:grpSpPr>
        <a:xfrm>
          <a:off x="0" y="0"/>
          <a:ext cx="0" cy="0"/>
          <a:chOff x="0" y="0"/>
          <a:chExt cx="0" cy="0"/>
        </a:xfrm>
      </p:grpSpPr>
      <p:sp>
        <p:nvSpPr>
          <p:cNvPr id="10" name="Tijdelijke aanduiding voor afbeelding 9"/>
          <p:cNvSpPr>
            <a:spLocks noGrp="1"/>
          </p:cNvSpPr>
          <p:nvPr>
            <p:ph type="pic" sz="quarter" idx="13" hasCustomPrompt="1"/>
          </p:nvPr>
        </p:nvSpPr>
        <p:spPr>
          <a:xfrm>
            <a:off x="-1587" y="-7145"/>
            <a:ext cx="12192002" cy="6865145"/>
          </a:xfrm>
          <a:prstGeom prst="rect">
            <a:avLst/>
          </a:prstGeom>
          <a:solidFill>
            <a:schemeClr val="bg1">
              <a:lumMod val="95000"/>
            </a:schemeClr>
          </a:solidFill>
        </p:spPr>
        <p:txBody>
          <a:bodyPr tIns="1044000" anchor="ctr">
            <a:normAutofit/>
          </a:bodyPr>
          <a:lstStyle>
            <a:lvl1pPr marL="0" indent="0" algn="ctr">
              <a:spcBef>
                <a:spcPts val="0"/>
              </a:spcBef>
              <a:spcAft>
                <a:spcPts val="0"/>
              </a:spcAft>
              <a:buNone/>
              <a:defRPr sz="1200" b="0" i="1">
                <a:solidFill>
                  <a:schemeClr val="tx1">
                    <a:lumMod val="65000"/>
                    <a:lumOff val="35000"/>
                  </a:schemeClr>
                </a:solidFill>
              </a:defRPr>
            </a:lvl1pPr>
          </a:lstStyle>
          <a:p>
            <a:r>
              <a:rPr lang="nl-NL" noProof="0"/>
              <a:t>Klik op het icoon om een </a:t>
            </a:r>
            <a:br>
              <a:rPr lang="nl-NL" noProof="0"/>
            </a:br>
            <a:r>
              <a:rPr lang="nl-NL" noProof="0"/>
              <a:t>afbeelding in te voegen</a:t>
            </a:r>
          </a:p>
        </p:txBody>
      </p:sp>
      <p:sp>
        <p:nvSpPr>
          <p:cNvPr id="6" name="Tekstvak 5">
            <a:extLst>
              <a:ext uri="{FF2B5EF4-FFF2-40B4-BE49-F238E27FC236}">
                <a16:creationId xmlns:a16="http://schemas.microsoft.com/office/drawing/2014/main" id="{F59C797F-BD53-E940-0939-68206105DED7}"/>
              </a:ext>
            </a:extLst>
          </p:cNvPr>
          <p:cNvSpPr txBox="1"/>
          <p:nvPr userDrawn="1"/>
        </p:nvSpPr>
        <p:spPr>
          <a:xfrm>
            <a:off x="961282" y="895555"/>
            <a:ext cx="4982975" cy="4970560"/>
          </a:xfrm>
          <a:prstGeom prst="rect">
            <a:avLst/>
          </a:prstGeom>
          <a:solidFill>
            <a:schemeClr val="bg1">
              <a:alpha val="85000"/>
            </a:schemeClr>
          </a:solidFill>
        </p:spPr>
        <p:txBody>
          <a:bodyPr wrap="square" lIns="432000" tIns="360000" rIns="360000" bIns="360000" rtlCol="0" anchor="t">
            <a:noAutofit/>
          </a:bodyPr>
          <a:lstStyle/>
          <a:p>
            <a:pPr algn="l"/>
            <a:endParaRPr lang="nl-NL" sz="1600">
              <a:solidFill>
                <a:schemeClr val="tx2"/>
              </a:solidFill>
            </a:endParaRPr>
          </a:p>
        </p:txBody>
      </p:sp>
      <p:sp>
        <p:nvSpPr>
          <p:cNvPr id="7" name="Tijdelijke aanduiding voor tekst 3">
            <a:extLst>
              <a:ext uri="{FF2B5EF4-FFF2-40B4-BE49-F238E27FC236}">
                <a16:creationId xmlns:a16="http://schemas.microsoft.com/office/drawing/2014/main" id="{92972FE3-92A1-8BDF-A425-77AEA6909751}"/>
              </a:ext>
            </a:extLst>
          </p:cNvPr>
          <p:cNvSpPr>
            <a:spLocks noGrp="1"/>
          </p:cNvSpPr>
          <p:nvPr>
            <p:ph type="body" sz="quarter" idx="28"/>
          </p:nvPr>
        </p:nvSpPr>
        <p:spPr>
          <a:xfrm>
            <a:off x="9857713" y="5708406"/>
            <a:ext cx="1891560" cy="800661"/>
          </a:xfrm>
          <a:prstGeom prst="rect">
            <a:avLst/>
          </a:prstGeom>
          <a:blipFill>
            <a:blip r:embed="rId2"/>
            <a:srcRect/>
            <a:stretch>
              <a:fillRect l="9766" r="9766"/>
            </a:stretch>
          </a:blipFill>
        </p:spPr>
        <p:txBody>
          <a:bodyPr/>
          <a:lstStyle>
            <a:lvl1pPr marL="0" indent="0">
              <a:buNone/>
              <a:defRPr sz="100"/>
            </a:lvl1pPr>
          </a:lstStyle>
          <a:p>
            <a:pPr lvl="0"/>
            <a:r>
              <a:rPr lang="nl-NL"/>
              <a:t>Klikken om de tekststijl van het model te bewerken</a:t>
            </a:r>
          </a:p>
        </p:txBody>
      </p:sp>
      <p:sp>
        <p:nvSpPr>
          <p:cNvPr id="8" name="Tijdelijke aanduiding voor tekst 10">
            <a:extLst>
              <a:ext uri="{FF2B5EF4-FFF2-40B4-BE49-F238E27FC236}">
                <a16:creationId xmlns:a16="http://schemas.microsoft.com/office/drawing/2014/main" id="{E85D4E6C-D25B-9430-2B81-F54F38E6CF92}"/>
              </a:ext>
            </a:extLst>
          </p:cNvPr>
          <p:cNvSpPr>
            <a:spLocks noGrp="1"/>
          </p:cNvSpPr>
          <p:nvPr>
            <p:ph type="body" sz="quarter" idx="46" hasCustomPrompt="1"/>
          </p:nvPr>
        </p:nvSpPr>
        <p:spPr>
          <a:xfrm>
            <a:off x="1345210" y="2348947"/>
            <a:ext cx="3473658" cy="2160104"/>
          </a:xfrm>
          <a:prstGeom prst="rect">
            <a:avLst/>
          </a:prstGeom>
          <a:noFill/>
        </p:spPr>
        <p:txBody>
          <a:bodyPr lIns="0" tIns="0" rIns="0" bIns="0"/>
          <a:lstStyle>
            <a:lvl1pPr algn="l">
              <a:lnSpc>
                <a:spcPts val="3600"/>
              </a:lnSpc>
              <a:defRPr sz="2800" b="0" i="0">
                <a:solidFill>
                  <a:schemeClr val="tx1">
                    <a:lumMod val="75000"/>
                    <a:lumOff val="25000"/>
                  </a:schemeClr>
                </a:solidFill>
                <a:latin typeface="Calibri" panose="020F0502020204030204" pitchFamily="34" charset="0"/>
                <a:cs typeface="Calibri" panose="020F0502020204030204" pitchFamily="34" charset="0"/>
              </a:defRPr>
            </a:lvl1pPr>
          </a:lstStyle>
          <a:p>
            <a:pPr lvl="0"/>
            <a:r>
              <a:rPr lang="nl-NL"/>
              <a:t>Naam</a:t>
            </a:r>
            <a:br>
              <a:rPr lang="nl-NL"/>
            </a:br>
            <a:r>
              <a:rPr lang="nl-NL"/>
              <a:t>E-mail</a:t>
            </a:r>
          </a:p>
          <a:p>
            <a:pPr lvl="0"/>
            <a:r>
              <a:rPr lang="nl-NL"/>
              <a:t>Tel.</a:t>
            </a:r>
          </a:p>
        </p:txBody>
      </p:sp>
      <p:sp>
        <p:nvSpPr>
          <p:cNvPr id="9" name="Tijdelijke aanduiding voor datum 5">
            <a:extLst>
              <a:ext uri="{FF2B5EF4-FFF2-40B4-BE49-F238E27FC236}">
                <a16:creationId xmlns:a16="http://schemas.microsoft.com/office/drawing/2014/main" id="{A3586427-E7A6-2185-640F-9C056D5E695E}"/>
              </a:ext>
            </a:extLst>
          </p:cNvPr>
          <p:cNvSpPr txBox="1">
            <a:spLocks/>
          </p:cNvSpPr>
          <p:nvPr userDrawn="1"/>
        </p:nvSpPr>
        <p:spPr>
          <a:xfrm>
            <a:off x="1312805" y="5270593"/>
            <a:ext cx="1099770" cy="226714"/>
          </a:xfrm>
          <a:prstGeom prst="rect">
            <a:avLst/>
          </a:prstGeom>
        </p:spPr>
        <p:txBody>
          <a:bodyPr vert="horz" lIns="0" tIns="0" rIns="0" bIns="0" rtlCol="0" anchor="ctr">
            <a:noAutofit/>
          </a:bodyPr>
          <a:lstStyle>
            <a:defPPr>
              <a:defRPr lang="nl-NL"/>
            </a:defPPr>
            <a:lvl1pPr marL="0" algn="r" defTabSz="914400" rtl="0" eaLnBrk="1" latinLnBrk="0" hangingPunct="1">
              <a:defRPr sz="9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1600">
                <a:solidFill>
                  <a:srgbClr val="467A7C"/>
                </a:solidFill>
                <a:latin typeface="Calibri" panose="020F0502020204030204" pitchFamily="34" charset="0"/>
                <a:cs typeface="Calibri" panose="020F0502020204030204" pitchFamily="34" charset="0"/>
              </a:rPr>
              <a:t>www.wing.nl</a:t>
            </a:r>
          </a:p>
          <a:p>
            <a:endParaRPr lang="nl-NL"/>
          </a:p>
        </p:txBody>
      </p:sp>
      <p:sp>
        <p:nvSpPr>
          <p:cNvPr id="11" name="Tijdelijke aanduiding voor datum 5">
            <a:extLst>
              <a:ext uri="{FF2B5EF4-FFF2-40B4-BE49-F238E27FC236}">
                <a16:creationId xmlns:a16="http://schemas.microsoft.com/office/drawing/2014/main" id="{C2E7DC4B-B9E2-1D9D-DFB4-DB214F40FE89}"/>
              </a:ext>
            </a:extLst>
          </p:cNvPr>
          <p:cNvSpPr txBox="1">
            <a:spLocks noGrp="1" noRot="1" noMove="1" noResize="1" noEditPoints="1" noAdjustHandles="1" noChangeArrowheads="1" noChangeShapeType="1"/>
          </p:cNvSpPr>
          <p:nvPr userDrawn="1"/>
        </p:nvSpPr>
        <p:spPr>
          <a:xfrm>
            <a:off x="1266092" y="1570400"/>
            <a:ext cx="2155095" cy="305454"/>
          </a:xfrm>
          <a:prstGeom prst="rect">
            <a:avLst/>
          </a:prstGeom>
        </p:spPr>
        <p:txBody>
          <a:bodyPr vert="horz" lIns="0" tIns="0" rIns="0" bIns="0" rtlCol="0" anchor="ctr">
            <a:noAutofit/>
          </a:bodyPr>
          <a:lstStyle>
            <a:defPPr>
              <a:defRPr lang="nl-NL"/>
            </a:defPPr>
            <a:lvl1pPr marL="0" algn="r" defTabSz="914400" rtl="0" eaLnBrk="1" latinLnBrk="0" hangingPunct="1">
              <a:defRPr sz="9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4000">
                <a:solidFill>
                  <a:srgbClr val="C4124D"/>
                </a:solidFill>
                <a:latin typeface="Ubuntu" panose="020B0504030602030204" pitchFamily="34" charset="0"/>
                <a:cs typeface="Calibri" panose="020F0502020204030204" pitchFamily="34" charset="0"/>
              </a:rPr>
              <a:t>Bedankt!</a:t>
            </a:r>
          </a:p>
          <a:p>
            <a:endParaRPr lang="nl-NL">
              <a:solidFill>
                <a:srgbClr val="C4124D"/>
              </a:solidFill>
            </a:endParaRPr>
          </a:p>
        </p:txBody>
      </p:sp>
    </p:spTree>
    <p:extLst>
      <p:ext uri="{BB962C8B-B14F-4D97-AF65-F5344CB8AC3E}">
        <p14:creationId xmlns:p14="http://schemas.microsoft.com/office/powerpoint/2010/main" val="2801377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ccel="50000" decel="50000" fill="hold" grpId="0" nodeType="withEffect">
                                  <p:stCondLst>
                                    <p:cond delay="0"/>
                                  </p:stCondLst>
                                  <p:childTnLst>
                                    <p:animScale>
                                      <p:cBhvr>
                                        <p:cTn id="6" dur="4250" fill="hold"/>
                                        <p:tgtEl>
                                          <p:spTgt spid="10"/>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elblad - groen">
    <p:bg>
      <p:bgPr>
        <a:solidFill>
          <a:schemeClr val="bg1"/>
        </a:solidFill>
        <a:effectLst/>
      </p:bgPr>
    </p:bg>
    <p:spTree>
      <p:nvGrpSpPr>
        <p:cNvPr id="1" name=""/>
        <p:cNvGrpSpPr/>
        <p:nvPr/>
      </p:nvGrpSpPr>
      <p:grpSpPr>
        <a:xfrm>
          <a:off x="0" y="0"/>
          <a:ext cx="0" cy="0"/>
          <a:chOff x="0" y="0"/>
          <a:chExt cx="0" cy="0"/>
        </a:xfrm>
      </p:grpSpPr>
      <p:sp>
        <p:nvSpPr>
          <p:cNvPr id="10" name="Tijdelijke aanduiding voor afbeelding 6">
            <a:extLst>
              <a:ext uri="{FF2B5EF4-FFF2-40B4-BE49-F238E27FC236}">
                <a16:creationId xmlns:a16="http://schemas.microsoft.com/office/drawing/2014/main" id="{D52DD2E9-EABE-E345-9948-1624D8EDA666}"/>
              </a:ext>
            </a:extLst>
          </p:cNvPr>
          <p:cNvSpPr>
            <a:spLocks noGrp="1"/>
          </p:cNvSpPr>
          <p:nvPr>
            <p:ph type="pic" sz="quarter" idx="35" hasCustomPrompt="1"/>
          </p:nvPr>
        </p:nvSpPr>
        <p:spPr>
          <a:xfrm>
            <a:off x="-1588" y="0"/>
            <a:ext cx="12193201" cy="5425440"/>
          </a:xfrm>
          <a:prstGeom prst="rect">
            <a:avLst/>
          </a:prstGeom>
          <a:solidFill>
            <a:schemeClr val="bg1">
              <a:lumMod val="95000"/>
            </a:schemeClr>
          </a:solidFill>
        </p:spPr>
        <p:txBody>
          <a:bodyPr vert="horz" lIns="0" tIns="2880000" rIns="0" bIns="0" rtlCol="0">
            <a:normAutofit/>
          </a:bodyPr>
          <a:lstStyle>
            <a:lvl1pPr marL="228600" indent="-228600" algn="ctr">
              <a:spcBef>
                <a:spcPts val="0"/>
              </a:spcBef>
              <a:spcAft>
                <a:spcPts val="0"/>
              </a:spcAft>
              <a:buFont typeface="+mj-lt"/>
              <a:buNone/>
              <a:defRPr lang="nl-NL" sz="1200" b="0" i="1">
                <a:solidFill>
                  <a:schemeClr val="tx1">
                    <a:lumMod val="65000"/>
                    <a:lumOff val="35000"/>
                  </a:schemeClr>
                </a:solidFill>
              </a:defRPr>
            </a:lvl1pPr>
          </a:lstStyle>
          <a:p>
            <a:pPr marL="228600" lvl="0" indent="-228600" algn="ctr"/>
            <a:r>
              <a:rPr lang="nl-NL" noProof="0"/>
              <a:t>Klik op het icoon om een </a:t>
            </a:r>
            <a:br>
              <a:rPr lang="nl-NL" noProof="0"/>
            </a:br>
            <a:r>
              <a:rPr lang="nl-NL" noProof="0"/>
              <a:t>afbeelding in te voegen</a:t>
            </a:r>
          </a:p>
        </p:txBody>
      </p:sp>
      <p:sp>
        <p:nvSpPr>
          <p:cNvPr id="8" name="Tijdelijke aanduiding voor tekst 10">
            <a:extLst>
              <a:ext uri="{FF2B5EF4-FFF2-40B4-BE49-F238E27FC236}">
                <a16:creationId xmlns:a16="http://schemas.microsoft.com/office/drawing/2014/main" id="{8B444127-3060-4E41-9B45-5ADA0C0E6114}"/>
              </a:ext>
            </a:extLst>
          </p:cNvPr>
          <p:cNvSpPr>
            <a:spLocks noGrp="1"/>
          </p:cNvSpPr>
          <p:nvPr>
            <p:ph type="body" sz="quarter" idx="45" hasCustomPrompt="1"/>
          </p:nvPr>
        </p:nvSpPr>
        <p:spPr>
          <a:xfrm>
            <a:off x="-1588" y="0"/>
            <a:ext cx="12193588" cy="1146399"/>
          </a:xfrm>
          <a:prstGeom prst="rect">
            <a:avLst/>
          </a:prstGeom>
          <a:solidFill>
            <a:srgbClr val="467A7C">
              <a:alpha val="84706"/>
            </a:srgbClr>
          </a:solidFill>
        </p:spPr>
        <p:txBody>
          <a:bodyPr lIns="720000" tIns="288000" rIns="540000" bIns="360000"/>
          <a:lstStyle>
            <a:lvl1pPr>
              <a:lnSpc>
                <a:spcPct val="100000"/>
              </a:lnSpc>
              <a:defRPr sz="3600">
                <a:solidFill>
                  <a:schemeClr val="bg1"/>
                </a:solidFill>
                <a:latin typeface="Ubuntu" panose="020B0504030602030204" pitchFamily="34" charset="0"/>
              </a:defRPr>
            </a:lvl1pPr>
          </a:lstStyle>
          <a:p>
            <a:pPr lvl="0"/>
            <a:r>
              <a:rPr lang="nl-NL"/>
              <a:t>Klik en typ titel</a:t>
            </a:r>
          </a:p>
        </p:txBody>
      </p:sp>
      <p:sp>
        <p:nvSpPr>
          <p:cNvPr id="13" name="Tijdelijke aanduiding voor tekst 3">
            <a:extLst>
              <a:ext uri="{FF2B5EF4-FFF2-40B4-BE49-F238E27FC236}">
                <a16:creationId xmlns:a16="http://schemas.microsoft.com/office/drawing/2014/main" id="{4D4A9B2A-C7F2-DB4E-8A7D-A2453A99689F}"/>
              </a:ext>
            </a:extLst>
          </p:cNvPr>
          <p:cNvSpPr>
            <a:spLocks noGrp="1"/>
          </p:cNvSpPr>
          <p:nvPr>
            <p:ph type="body" sz="quarter" idx="44" hasCustomPrompt="1"/>
          </p:nvPr>
        </p:nvSpPr>
        <p:spPr>
          <a:xfrm>
            <a:off x="720000" y="6022848"/>
            <a:ext cx="4151353" cy="524256"/>
          </a:xfrm>
          <a:prstGeom prst="rect">
            <a:avLst/>
          </a:prstGeom>
        </p:spPr>
        <p:txBody>
          <a:bodyPr/>
          <a:lstStyle>
            <a:lvl1pPr marL="0" indent="0">
              <a:buFontTx/>
              <a:buNone/>
              <a:defRPr sz="2000" b="0">
                <a:solidFill>
                  <a:srgbClr val="467A7C"/>
                </a:solidFill>
                <a:latin typeface="Calibri" panose="020F0502020204030204" pitchFamily="34" charset="0"/>
                <a:cs typeface="Calibri" panose="020F0502020204030204" pitchFamily="34" charset="0"/>
              </a:defRPr>
            </a:lvl1pPr>
          </a:lstStyle>
          <a:p>
            <a:r>
              <a:rPr lang="nl-NL"/>
              <a:t>Naam  |  Datum</a:t>
            </a:r>
          </a:p>
        </p:txBody>
      </p:sp>
    </p:spTree>
    <p:extLst>
      <p:ext uri="{BB962C8B-B14F-4D97-AF65-F5344CB8AC3E}">
        <p14:creationId xmlns:p14="http://schemas.microsoft.com/office/powerpoint/2010/main" val="83177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ccel="50000" decel="50000" fill="hold" grpId="0" nodeType="withEffect">
                                  <p:stCondLst>
                                    <p:cond delay="0"/>
                                  </p:stCondLst>
                                  <p:childTnLst>
                                    <p:animScale>
                                      <p:cBhvr>
                                        <p:cTn id="6" dur="4250" fill="hold"/>
                                        <p:tgtEl>
                                          <p:spTgt spid="10"/>
                                        </p:tgtEl>
                                      </p:cBhvr>
                                      <p:by x="110000" y="110000"/>
                                    </p:animScale>
                                  </p:childTnLst>
                                </p:cTn>
                              </p:par>
                              <p:par>
                                <p:cTn id="7" presetID="10" presetClass="entr" presetSubtype="0" fill="hold" grpId="0" nodeType="withEffect">
                                  <p:stCondLst>
                                    <p:cond delay="1250"/>
                                  </p:stCondLst>
                                  <p:childTnLst>
                                    <p:set>
                                      <p:cBhvr>
                                        <p:cTn id="8" dur="1" fill="hold">
                                          <p:stCondLst>
                                            <p:cond delay="0"/>
                                          </p:stCondLst>
                                        </p:cTn>
                                        <p:tgtEl>
                                          <p:spTgt spid="13">
                                            <p:txEl>
                                              <p:pRg st="0" end="0"/>
                                            </p:txEl>
                                          </p:spTgt>
                                        </p:tgtEl>
                                        <p:attrNameLst>
                                          <p:attrName>style.visibility</p:attrName>
                                        </p:attrNameLst>
                                      </p:cBhvr>
                                      <p:to>
                                        <p:strVal val="visible"/>
                                      </p:to>
                                    </p:set>
                                    <p:animEffect transition="in" filter="fade">
                                      <p:cBhvr>
                                        <p:cTn id="9"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build="p">
        <p:tmplLst>
          <p:tmpl lvl="1">
            <p:tnLst>
              <p:par>
                <p:cTn presetID="10" presetClass="entr" presetSubtype="0" fill="hold" nodeType="withEffect">
                  <p:stCondLst>
                    <p:cond delay="125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elblad - grijs">
    <p:bg>
      <p:bgPr>
        <a:solidFill>
          <a:schemeClr val="bg1"/>
        </a:solidFill>
        <a:effectLst/>
      </p:bgPr>
    </p:bg>
    <p:spTree>
      <p:nvGrpSpPr>
        <p:cNvPr id="1" name=""/>
        <p:cNvGrpSpPr/>
        <p:nvPr/>
      </p:nvGrpSpPr>
      <p:grpSpPr>
        <a:xfrm>
          <a:off x="0" y="0"/>
          <a:ext cx="0" cy="0"/>
          <a:chOff x="0" y="0"/>
          <a:chExt cx="0" cy="0"/>
        </a:xfrm>
      </p:grpSpPr>
      <p:sp>
        <p:nvSpPr>
          <p:cNvPr id="10" name="Tijdelijke aanduiding voor afbeelding 6">
            <a:extLst>
              <a:ext uri="{FF2B5EF4-FFF2-40B4-BE49-F238E27FC236}">
                <a16:creationId xmlns:a16="http://schemas.microsoft.com/office/drawing/2014/main" id="{D52DD2E9-EABE-E345-9948-1624D8EDA666}"/>
              </a:ext>
            </a:extLst>
          </p:cNvPr>
          <p:cNvSpPr>
            <a:spLocks noGrp="1"/>
          </p:cNvSpPr>
          <p:nvPr>
            <p:ph type="pic" sz="quarter" idx="35" hasCustomPrompt="1"/>
          </p:nvPr>
        </p:nvSpPr>
        <p:spPr>
          <a:xfrm>
            <a:off x="-1588" y="1"/>
            <a:ext cx="12193201" cy="5413247"/>
          </a:xfrm>
          <a:prstGeom prst="rect">
            <a:avLst/>
          </a:prstGeom>
          <a:solidFill>
            <a:schemeClr val="bg1">
              <a:lumMod val="95000"/>
            </a:schemeClr>
          </a:solidFill>
        </p:spPr>
        <p:txBody>
          <a:bodyPr vert="horz" lIns="0" tIns="2880000" rIns="0" bIns="0" rtlCol="0">
            <a:normAutofit/>
          </a:bodyPr>
          <a:lstStyle>
            <a:lvl1pPr marL="228600" indent="-228600" algn="ctr">
              <a:spcBef>
                <a:spcPts val="0"/>
              </a:spcBef>
              <a:spcAft>
                <a:spcPts val="0"/>
              </a:spcAft>
              <a:buFont typeface="+mj-lt"/>
              <a:buNone/>
              <a:defRPr lang="nl-NL" sz="1200" b="0" i="1">
                <a:solidFill>
                  <a:schemeClr val="tx1">
                    <a:lumMod val="65000"/>
                    <a:lumOff val="35000"/>
                  </a:schemeClr>
                </a:solidFill>
              </a:defRPr>
            </a:lvl1pPr>
          </a:lstStyle>
          <a:p>
            <a:pPr marL="228600" lvl="0" indent="-228600" algn="ctr"/>
            <a:r>
              <a:rPr lang="nl-NL" noProof="0"/>
              <a:t>Klik op het icoon om een </a:t>
            </a:r>
            <a:br>
              <a:rPr lang="nl-NL" noProof="0"/>
            </a:br>
            <a:r>
              <a:rPr lang="nl-NL" noProof="0"/>
              <a:t>afbeelding in te voegen</a:t>
            </a:r>
          </a:p>
        </p:txBody>
      </p:sp>
      <p:sp>
        <p:nvSpPr>
          <p:cNvPr id="8" name="Tijdelijke aanduiding voor tekst 10">
            <a:extLst>
              <a:ext uri="{FF2B5EF4-FFF2-40B4-BE49-F238E27FC236}">
                <a16:creationId xmlns:a16="http://schemas.microsoft.com/office/drawing/2014/main" id="{8B444127-3060-4E41-9B45-5ADA0C0E6114}"/>
              </a:ext>
            </a:extLst>
          </p:cNvPr>
          <p:cNvSpPr>
            <a:spLocks noGrp="1"/>
          </p:cNvSpPr>
          <p:nvPr>
            <p:ph type="body" sz="quarter" idx="45" hasCustomPrompt="1"/>
          </p:nvPr>
        </p:nvSpPr>
        <p:spPr>
          <a:xfrm>
            <a:off x="-1588" y="0"/>
            <a:ext cx="12193588" cy="1146399"/>
          </a:xfrm>
          <a:prstGeom prst="rect">
            <a:avLst/>
          </a:prstGeom>
          <a:solidFill>
            <a:srgbClr val="73797D">
              <a:alpha val="84706"/>
            </a:srgbClr>
          </a:solidFill>
        </p:spPr>
        <p:txBody>
          <a:bodyPr lIns="720000" tIns="288000" rIns="540000" bIns="360000"/>
          <a:lstStyle>
            <a:lvl1pPr>
              <a:lnSpc>
                <a:spcPct val="100000"/>
              </a:lnSpc>
              <a:defRPr sz="3600">
                <a:solidFill>
                  <a:schemeClr val="bg1"/>
                </a:solidFill>
                <a:latin typeface="Ubuntu" panose="020B0504030602030204" pitchFamily="34" charset="0"/>
              </a:defRPr>
            </a:lvl1pPr>
          </a:lstStyle>
          <a:p>
            <a:pPr lvl="0"/>
            <a:r>
              <a:rPr lang="nl-NL"/>
              <a:t>Klik en typ titel</a:t>
            </a:r>
          </a:p>
        </p:txBody>
      </p:sp>
      <p:sp>
        <p:nvSpPr>
          <p:cNvPr id="13" name="Tijdelijke aanduiding voor tekst 3">
            <a:extLst>
              <a:ext uri="{FF2B5EF4-FFF2-40B4-BE49-F238E27FC236}">
                <a16:creationId xmlns:a16="http://schemas.microsoft.com/office/drawing/2014/main" id="{4D4A9B2A-C7F2-DB4E-8A7D-A2453A99689F}"/>
              </a:ext>
            </a:extLst>
          </p:cNvPr>
          <p:cNvSpPr>
            <a:spLocks noGrp="1"/>
          </p:cNvSpPr>
          <p:nvPr>
            <p:ph type="body" sz="quarter" idx="44" hasCustomPrompt="1"/>
          </p:nvPr>
        </p:nvSpPr>
        <p:spPr>
          <a:xfrm>
            <a:off x="720000" y="6022848"/>
            <a:ext cx="4151353" cy="524256"/>
          </a:xfrm>
          <a:prstGeom prst="rect">
            <a:avLst/>
          </a:prstGeom>
        </p:spPr>
        <p:txBody>
          <a:bodyPr/>
          <a:lstStyle>
            <a:lvl1pPr marL="0" indent="0">
              <a:buFontTx/>
              <a:buNone/>
              <a:defRPr sz="2000" b="0">
                <a:solidFill>
                  <a:srgbClr val="467A7C"/>
                </a:solidFill>
                <a:latin typeface="Calibri" panose="020F0502020204030204" pitchFamily="34" charset="0"/>
                <a:cs typeface="Calibri" panose="020F0502020204030204" pitchFamily="34" charset="0"/>
              </a:defRPr>
            </a:lvl1pPr>
          </a:lstStyle>
          <a:p>
            <a:r>
              <a:rPr lang="nl-NL"/>
              <a:t>Naam  |  Datum</a:t>
            </a:r>
          </a:p>
        </p:txBody>
      </p:sp>
    </p:spTree>
    <p:extLst>
      <p:ext uri="{BB962C8B-B14F-4D97-AF65-F5344CB8AC3E}">
        <p14:creationId xmlns:p14="http://schemas.microsoft.com/office/powerpoint/2010/main" val="2356917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ccel="50000" decel="50000" fill="hold" grpId="0" nodeType="withEffect">
                                  <p:stCondLst>
                                    <p:cond delay="0"/>
                                  </p:stCondLst>
                                  <p:childTnLst>
                                    <p:animScale>
                                      <p:cBhvr>
                                        <p:cTn id="6" dur="4250" fill="hold"/>
                                        <p:tgtEl>
                                          <p:spTgt spid="10"/>
                                        </p:tgtEl>
                                      </p:cBhvr>
                                      <p:by x="110000" y="110000"/>
                                    </p:animScale>
                                  </p:childTnLst>
                                </p:cTn>
                              </p:par>
                              <p:par>
                                <p:cTn id="7" presetID="10" presetClass="entr" presetSubtype="0" fill="hold" grpId="0" nodeType="withEffect">
                                  <p:stCondLst>
                                    <p:cond delay="1250"/>
                                  </p:stCondLst>
                                  <p:childTnLst>
                                    <p:set>
                                      <p:cBhvr>
                                        <p:cTn id="8" dur="1" fill="hold">
                                          <p:stCondLst>
                                            <p:cond delay="0"/>
                                          </p:stCondLst>
                                        </p:cTn>
                                        <p:tgtEl>
                                          <p:spTgt spid="13">
                                            <p:txEl>
                                              <p:pRg st="0" end="0"/>
                                            </p:txEl>
                                          </p:spTgt>
                                        </p:tgtEl>
                                        <p:attrNameLst>
                                          <p:attrName>style.visibility</p:attrName>
                                        </p:attrNameLst>
                                      </p:cBhvr>
                                      <p:to>
                                        <p:strVal val="visible"/>
                                      </p:to>
                                    </p:set>
                                    <p:animEffect transition="in" filter="fade">
                                      <p:cBhvr>
                                        <p:cTn id="9"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build="p">
        <p:tmplLst>
          <p:tmpl lvl="1">
            <p:tnLst>
              <p:par>
                <p:cTn presetID="10" presetClass="entr" presetSubtype="0" fill="hold" nodeType="withEffect">
                  <p:stCondLst>
                    <p:cond delay="125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_Tekst - 1 kolom">
    <p:bg>
      <p:bgPr>
        <a:solidFill>
          <a:schemeClr val="bg1"/>
        </a:solidFill>
        <a:effectLst/>
      </p:bgPr>
    </p:bg>
    <p:spTree>
      <p:nvGrpSpPr>
        <p:cNvPr id="1" name=""/>
        <p:cNvGrpSpPr/>
        <p:nvPr/>
      </p:nvGrpSpPr>
      <p:grpSpPr>
        <a:xfrm>
          <a:off x="0" y="0"/>
          <a:ext cx="0" cy="0"/>
          <a:chOff x="0" y="0"/>
          <a:chExt cx="0" cy="0"/>
        </a:xfrm>
      </p:grpSpPr>
      <p:sp>
        <p:nvSpPr>
          <p:cNvPr id="3" name="Tijdelijke aanduiding voor verticale tekst 2"/>
          <p:cNvSpPr>
            <a:spLocks noGrp="1"/>
          </p:cNvSpPr>
          <p:nvPr>
            <p:ph type="body" orient="vert" idx="1" hasCustomPrompt="1"/>
          </p:nvPr>
        </p:nvSpPr>
        <p:spPr>
          <a:xfrm>
            <a:off x="720000" y="1865376"/>
            <a:ext cx="10758735" cy="3916112"/>
          </a:xfrm>
          <a:prstGeom prst="rect">
            <a:avLst/>
          </a:prstGeom>
        </p:spPr>
        <p:txBody>
          <a:bodyPr vert="horz" numCol="1" spcCol="0"/>
          <a:lstStyle>
            <a:lvl1pPr>
              <a:lnSpc>
                <a:spcPct val="150000"/>
              </a:lnSpc>
              <a:spcAft>
                <a:spcPts val="0"/>
              </a:spcAft>
              <a:defRPr sz="2400" b="0">
                <a:solidFill>
                  <a:schemeClr val="tx1">
                    <a:lumMod val="75000"/>
                    <a:lumOff val="25000"/>
                  </a:schemeClr>
                </a:solidFill>
                <a:latin typeface="Calibri" panose="020F0502020204030204" pitchFamily="34" charset="0"/>
                <a:cs typeface="Calibri" panose="020F0502020204030204" pitchFamily="34" charset="0"/>
              </a:defRPr>
            </a:lvl1pPr>
            <a:lvl2pPr>
              <a:lnSpc>
                <a:spcPct val="150000"/>
              </a:lnSpc>
              <a:spcAft>
                <a:spcPts val="600"/>
              </a:spcAft>
              <a:defRPr sz="2800" b="1">
                <a:solidFill>
                  <a:srgbClr val="C4124D"/>
                </a:solidFill>
                <a:latin typeface="Calibri" panose="020F0502020204030204" pitchFamily="34" charset="0"/>
                <a:cs typeface="Calibri" panose="020F0502020204030204" pitchFamily="34" charset="0"/>
              </a:defRPr>
            </a:lvl2pPr>
            <a:lvl3pPr marL="360000" indent="-360000">
              <a:lnSpc>
                <a:spcPct val="150000"/>
              </a:lnSpc>
              <a:spcAft>
                <a:spcPts val="0"/>
              </a:spcAft>
              <a:buClr>
                <a:srgbClr val="467A7C"/>
              </a:buClr>
              <a:buFont typeface="Arial" panose="020B0604020202020204" pitchFamily="34" charset="0"/>
              <a:buChar char="•"/>
              <a:tabLst/>
              <a:defRPr sz="2400">
                <a:solidFill>
                  <a:schemeClr val="tx1">
                    <a:lumMod val="75000"/>
                    <a:lumOff val="25000"/>
                  </a:schemeClr>
                </a:solidFill>
              </a:defRPr>
            </a:lvl3pPr>
            <a:lvl4pPr marL="720000" indent="-360000">
              <a:lnSpc>
                <a:spcPct val="150000"/>
              </a:lnSpc>
              <a:spcAft>
                <a:spcPts val="0"/>
              </a:spcAft>
              <a:buClr>
                <a:srgbClr val="8EBBB6"/>
              </a:buClr>
              <a:tabLst/>
              <a:defRPr sz="2400" baseline="0">
                <a:solidFill>
                  <a:schemeClr val="tx1">
                    <a:lumMod val="75000"/>
                    <a:lumOff val="25000"/>
                  </a:schemeClr>
                </a:solidFill>
                <a:latin typeface="Calibri" panose="020F0502020204030204" pitchFamily="34" charset="0"/>
                <a:cs typeface="Calibri" panose="020F0502020204030204" pitchFamily="34" charset="0"/>
              </a:defRPr>
            </a:lvl4pPr>
            <a:lvl5pPr>
              <a:lnSpc>
                <a:spcPct val="150000"/>
              </a:lnSpc>
              <a:spcAft>
                <a:spcPts val="0"/>
              </a:spcAft>
              <a:buClr>
                <a:schemeClr val="tx1">
                  <a:lumMod val="75000"/>
                  <a:lumOff val="25000"/>
                </a:schemeClr>
              </a:buClr>
              <a:defRPr sz="2400" baseline="0">
                <a:solidFill>
                  <a:schemeClr val="tx1">
                    <a:lumMod val="75000"/>
                    <a:lumOff val="25000"/>
                  </a:schemeClr>
                </a:solidFill>
                <a:latin typeface="Calibri" panose="020F0502020204030204" pitchFamily="34" charset="0"/>
                <a:cs typeface="Calibri" panose="020F0502020204030204" pitchFamily="34" charset="0"/>
              </a:defRPr>
            </a:lvl5pPr>
            <a:lvl6pPr marL="720000" indent="-360000">
              <a:lnSpc>
                <a:spcPct val="150000"/>
              </a:lnSpc>
              <a:spcAft>
                <a:spcPts val="0"/>
              </a:spcAft>
              <a:buClr>
                <a:srgbClr val="8EBBB6"/>
              </a:buClr>
              <a:buFont typeface="Systeemlettertype regulier"/>
              <a:buChar char="­"/>
              <a:tabLst/>
              <a:defRPr sz="2400" baseline="0">
                <a:solidFill>
                  <a:schemeClr val="tx1">
                    <a:lumMod val="75000"/>
                    <a:lumOff val="25000"/>
                  </a:schemeClr>
                </a:solidFill>
                <a:latin typeface="Calibri" panose="020F0502020204030204" pitchFamily="34" charset="0"/>
                <a:cs typeface="Calibri" panose="020F0502020204030204" pitchFamily="34" charset="0"/>
              </a:defRPr>
            </a:lvl6pPr>
            <a:lvl7pPr>
              <a:lnSpc>
                <a:spcPct val="150000"/>
              </a:lnSpc>
              <a:spcAft>
                <a:spcPts val="0"/>
              </a:spcAft>
              <a:defRPr sz="2400" b="1">
                <a:solidFill>
                  <a:schemeClr val="tx1">
                    <a:lumMod val="75000"/>
                    <a:lumOff val="25000"/>
                  </a:schemeClr>
                </a:solidFill>
                <a:latin typeface="Calibri" panose="020F0502020204030204" pitchFamily="34" charset="0"/>
                <a:cs typeface="Calibri" panose="020F0502020204030204" pitchFamily="34" charset="0"/>
              </a:defRPr>
            </a:lvl7pPr>
            <a:lvl8pPr>
              <a:lnSpc>
                <a:spcPct val="150000"/>
              </a:lnSpc>
              <a:spcAft>
                <a:spcPts val="0"/>
              </a:spcAft>
              <a:buClr>
                <a:srgbClr val="8EBBB6"/>
              </a:buClr>
              <a:defRPr sz="2400" baseline="0">
                <a:solidFill>
                  <a:schemeClr val="tx1">
                    <a:lumMod val="75000"/>
                    <a:lumOff val="25000"/>
                  </a:schemeClr>
                </a:solidFill>
              </a:defRPr>
            </a:lvl8pPr>
            <a:lvl9pPr marL="0" marR="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sz="3600">
                <a:solidFill>
                  <a:srgbClr val="467A7C"/>
                </a:solidFill>
                <a:latin typeface="Ubuntu" panose="020B0504030602030204" pitchFamily="34" charset="0"/>
                <a:cs typeface="Calibri" panose="020F0502020204030204" pitchFamily="34" charset="0"/>
              </a:defRPr>
            </a:lvl9pPr>
          </a:lstStyle>
          <a:p>
            <a:pPr lvl="0"/>
            <a:r>
              <a:rPr lang="nl-NL" noProof="0"/>
              <a:t>Typ hier je tekst</a:t>
            </a:r>
          </a:p>
          <a:p>
            <a:pPr lvl="1"/>
            <a:r>
              <a:rPr lang="nl-NL" noProof="0"/>
              <a:t>Kopje</a:t>
            </a:r>
          </a:p>
          <a:p>
            <a:pPr lvl="2"/>
            <a:r>
              <a:rPr lang="nl-NL" noProof="0" err="1"/>
              <a:t>bullet</a:t>
            </a:r>
            <a:endParaRPr lang="nl-NL" noProof="0"/>
          </a:p>
          <a:p>
            <a:pPr lvl="3"/>
            <a:r>
              <a:rPr lang="nl-NL" noProof="0"/>
              <a:t>sub </a:t>
            </a:r>
            <a:r>
              <a:rPr lang="nl-NL" noProof="0" err="1"/>
              <a:t>bullet</a:t>
            </a:r>
            <a:endParaRPr lang="nl-NL" noProof="0"/>
          </a:p>
          <a:p>
            <a:pPr lvl="4"/>
            <a:r>
              <a:rPr lang="nl-NL" noProof="0" err="1"/>
              <a:t>bullet</a:t>
            </a:r>
            <a:r>
              <a:rPr lang="nl-NL" noProof="0"/>
              <a:t> nummer</a:t>
            </a:r>
          </a:p>
          <a:p>
            <a:pPr lvl="5"/>
            <a:r>
              <a:rPr lang="nl-NL" noProof="0"/>
              <a:t>sub </a:t>
            </a:r>
            <a:r>
              <a:rPr lang="nl-NL" noProof="0" err="1"/>
              <a:t>bullet</a:t>
            </a:r>
            <a:r>
              <a:rPr lang="nl-NL" noProof="0"/>
              <a:t> nummer</a:t>
            </a:r>
          </a:p>
          <a:p>
            <a:pPr lvl="6"/>
            <a:r>
              <a:rPr lang="nl-NL" noProof="0"/>
              <a:t>Platte tekst </a:t>
            </a:r>
            <a:r>
              <a:rPr lang="nl-NL" noProof="0" err="1"/>
              <a:t>bold</a:t>
            </a:r>
            <a:endParaRPr lang="nl-NL" noProof="0"/>
          </a:p>
          <a:p>
            <a:pPr lvl="7"/>
            <a:r>
              <a:rPr lang="nl-NL" noProof="0"/>
              <a:t>sub </a:t>
            </a:r>
            <a:r>
              <a:rPr lang="nl-NL" noProof="0" err="1"/>
              <a:t>bullet</a:t>
            </a:r>
            <a:r>
              <a:rPr lang="nl-NL" noProof="0"/>
              <a:t> pijl</a:t>
            </a:r>
          </a:p>
          <a:p>
            <a:pPr marL="0" marR="0" lvl="8"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nl-NL" noProof="0"/>
              <a:t>grote kop</a:t>
            </a:r>
          </a:p>
        </p:txBody>
      </p:sp>
      <p:sp>
        <p:nvSpPr>
          <p:cNvPr id="22" name="Titel 1">
            <a:extLst>
              <a:ext uri="{FF2B5EF4-FFF2-40B4-BE49-F238E27FC236}">
                <a16:creationId xmlns:a16="http://schemas.microsoft.com/office/drawing/2014/main" id="{08A88B9B-88D8-4FD4-A114-66EA11425C4B}"/>
              </a:ext>
            </a:extLst>
          </p:cNvPr>
          <p:cNvSpPr>
            <a:spLocks noGrp="1"/>
          </p:cNvSpPr>
          <p:nvPr>
            <p:ph type="title" hasCustomPrompt="1"/>
          </p:nvPr>
        </p:nvSpPr>
        <p:spPr>
          <a:xfrm>
            <a:off x="720000" y="498852"/>
            <a:ext cx="8841183" cy="577659"/>
          </a:xfrm>
          <a:prstGeom prst="rect">
            <a:avLst/>
          </a:prstGeom>
        </p:spPr>
        <p:txBody>
          <a:bodyPr/>
          <a:lstStyle>
            <a:lvl1pPr>
              <a:defRPr sz="3600">
                <a:solidFill>
                  <a:srgbClr val="467A7C"/>
                </a:solidFill>
                <a:latin typeface="Ubuntu" panose="020B0504030602030204" pitchFamily="34" charset="0"/>
                <a:cs typeface="Calibri" panose="020F0502020204030204" pitchFamily="34" charset="0"/>
              </a:defRPr>
            </a:lvl1pPr>
          </a:lstStyle>
          <a:p>
            <a:r>
              <a:rPr lang="nl-NL" noProof="0"/>
              <a:t>Klik en typ onderwerp</a:t>
            </a:r>
          </a:p>
        </p:txBody>
      </p:sp>
      <p:sp>
        <p:nvSpPr>
          <p:cNvPr id="29" name="Tijdelijke aanduiding voor tekst 14">
            <a:extLst>
              <a:ext uri="{FF2B5EF4-FFF2-40B4-BE49-F238E27FC236}">
                <a16:creationId xmlns:a16="http://schemas.microsoft.com/office/drawing/2014/main" id="{D93BADD0-A3B5-4C3B-8DD0-3D113F076045}"/>
              </a:ext>
            </a:extLst>
          </p:cNvPr>
          <p:cNvSpPr>
            <a:spLocks noGrp="1"/>
          </p:cNvSpPr>
          <p:nvPr>
            <p:ph type="body" sz="quarter" idx="14" hasCustomPrompt="1"/>
          </p:nvPr>
        </p:nvSpPr>
        <p:spPr>
          <a:xfrm>
            <a:off x="720000" y="1076511"/>
            <a:ext cx="8841183" cy="390598"/>
          </a:xfrm>
          <a:prstGeom prst="rect">
            <a:avLst/>
          </a:prstGeom>
        </p:spPr>
        <p:txBody>
          <a:bodyPr>
            <a:noAutofit/>
          </a:bodyPr>
          <a:lstStyle>
            <a:lvl1pPr marL="0" indent="0">
              <a:lnSpc>
                <a:spcPct val="100000"/>
              </a:lnSpc>
              <a:buNone/>
              <a:defRPr sz="2400" b="0">
                <a:solidFill>
                  <a:srgbClr val="8EBBB6"/>
                </a:solidFill>
                <a:latin typeface="Ubuntu" panose="020B0504030602030204" pitchFamily="34" charset="0"/>
                <a:cs typeface="Calibri" panose="020F0502020204030204" pitchFamily="34" charset="0"/>
              </a:defRPr>
            </a:lvl1pPr>
          </a:lstStyle>
          <a:p>
            <a:pPr lvl="0"/>
            <a:r>
              <a:rPr lang="nl-NL" noProof="0"/>
              <a:t>En nog eentje</a:t>
            </a:r>
          </a:p>
        </p:txBody>
      </p:sp>
    </p:spTree>
    <p:extLst>
      <p:ext uri="{BB962C8B-B14F-4D97-AF65-F5344CB8AC3E}">
        <p14:creationId xmlns:p14="http://schemas.microsoft.com/office/powerpoint/2010/main" val="4198405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tmplLst>
          <p:tmpl>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750"/>
                        <p:tgtEl>
                          <p:spTgt spid="3"/>
                        </p:tgtEl>
                      </p:cBhvr>
                    </p:animEffect>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ekst - 2 kolommen">
    <p:bg>
      <p:bgPr>
        <a:solidFill>
          <a:schemeClr val="bg1"/>
        </a:solidFill>
        <a:effectLst/>
      </p:bgPr>
    </p:bg>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8DFC6CDD-8777-3640-ACC0-FC65A3FE582A}"/>
              </a:ext>
            </a:extLst>
          </p:cNvPr>
          <p:cNvSpPr>
            <a:spLocks noGrp="1"/>
          </p:cNvSpPr>
          <p:nvPr>
            <p:ph type="title" hasCustomPrompt="1"/>
          </p:nvPr>
        </p:nvSpPr>
        <p:spPr>
          <a:xfrm>
            <a:off x="720000" y="498852"/>
            <a:ext cx="8841183" cy="577659"/>
          </a:xfrm>
          <a:prstGeom prst="rect">
            <a:avLst/>
          </a:prstGeom>
        </p:spPr>
        <p:txBody>
          <a:bodyPr/>
          <a:lstStyle>
            <a:lvl1pPr>
              <a:defRPr sz="3600">
                <a:solidFill>
                  <a:srgbClr val="467A7C"/>
                </a:solidFill>
                <a:latin typeface="Ubuntu" panose="020B0504030602030204" pitchFamily="34" charset="0"/>
                <a:cs typeface="Calibri" panose="020F0502020204030204" pitchFamily="34" charset="0"/>
              </a:defRPr>
            </a:lvl1pPr>
          </a:lstStyle>
          <a:p>
            <a:r>
              <a:rPr lang="nl-NL" noProof="0"/>
              <a:t>Klik en typ onderwerp</a:t>
            </a:r>
          </a:p>
        </p:txBody>
      </p:sp>
      <p:sp>
        <p:nvSpPr>
          <p:cNvPr id="8" name="Tijdelijke aanduiding voor tekst 14">
            <a:extLst>
              <a:ext uri="{FF2B5EF4-FFF2-40B4-BE49-F238E27FC236}">
                <a16:creationId xmlns:a16="http://schemas.microsoft.com/office/drawing/2014/main" id="{6EE6477A-0366-2742-B542-7430191BCB17}"/>
              </a:ext>
            </a:extLst>
          </p:cNvPr>
          <p:cNvSpPr>
            <a:spLocks noGrp="1"/>
          </p:cNvSpPr>
          <p:nvPr>
            <p:ph type="body" sz="quarter" idx="14" hasCustomPrompt="1"/>
          </p:nvPr>
        </p:nvSpPr>
        <p:spPr>
          <a:xfrm>
            <a:off x="720000" y="1076511"/>
            <a:ext cx="8841183" cy="390598"/>
          </a:xfrm>
          <a:prstGeom prst="rect">
            <a:avLst/>
          </a:prstGeom>
        </p:spPr>
        <p:txBody>
          <a:bodyPr>
            <a:noAutofit/>
          </a:bodyPr>
          <a:lstStyle>
            <a:lvl1pPr marL="0" indent="0">
              <a:lnSpc>
                <a:spcPct val="100000"/>
              </a:lnSpc>
              <a:buNone/>
              <a:defRPr sz="2400" b="0">
                <a:solidFill>
                  <a:srgbClr val="8EBBB6"/>
                </a:solidFill>
                <a:latin typeface="Ubuntu" panose="020B0504030602030204" pitchFamily="34" charset="0"/>
                <a:cs typeface="Calibri" panose="020F0502020204030204" pitchFamily="34" charset="0"/>
              </a:defRPr>
            </a:lvl1pPr>
          </a:lstStyle>
          <a:p>
            <a:pPr lvl="0"/>
            <a:r>
              <a:rPr lang="nl-NL" noProof="0"/>
              <a:t>En nog eentje</a:t>
            </a:r>
          </a:p>
        </p:txBody>
      </p:sp>
      <p:sp>
        <p:nvSpPr>
          <p:cNvPr id="9" name="Tijdelijke aanduiding voor verticale tekst 2">
            <a:extLst>
              <a:ext uri="{FF2B5EF4-FFF2-40B4-BE49-F238E27FC236}">
                <a16:creationId xmlns:a16="http://schemas.microsoft.com/office/drawing/2014/main" id="{9C508AC7-85B4-DB4C-BFDF-CE7848B5E35F}"/>
              </a:ext>
            </a:extLst>
          </p:cNvPr>
          <p:cNvSpPr>
            <a:spLocks noGrp="1"/>
          </p:cNvSpPr>
          <p:nvPr>
            <p:ph type="body" orient="vert" idx="1" hasCustomPrompt="1"/>
          </p:nvPr>
        </p:nvSpPr>
        <p:spPr>
          <a:xfrm>
            <a:off x="720000" y="1865376"/>
            <a:ext cx="10758735" cy="3916112"/>
          </a:xfrm>
          <a:prstGeom prst="rect">
            <a:avLst/>
          </a:prstGeom>
        </p:spPr>
        <p:txBody>
          <a:bodyPr vert="horz" numCol="2" spcCol="468000"/>
          <a:lstStyle>
            <a:lvl1pPr>
              <a:lnSpc>
                <a:spcPct val="150000"/>
              </a:lnSpc>
              <a:spcAft>
                <a:spcPts val="0"/>
              </a:spcAft>
              <a:defRPr sz="2400" b="0">
                <a:solidFill>
                  <a:schemeClr val="tx1">
                    <a:lumMod val="75000"/>
                    <a:lumOff val="25000"/>
                  </a:schemeClr>
                </a:solidFill>
                <a:latin typeface="Calibri" panose="020F0502020204030204" pitchFamily="34" charset="0"/>
                <a:cs typeface="Calibri" panose="020F0502020204030204" pitchFamily="34" charset="0"/>
              </a:defRPr>
            </a:lvl1pPr>
            <a:lvl2pPr>
              <a:lnSpc>
                <a:spcPct val="150000"/>
              </a:lnSpc>
              <a:spcAft>
                <a:spcPts val="600"/>
              </a:spcAft>
              <a:defRPr sz="2800" b="1">
                <a:solidFill>
                  <a:srgbClr val="C4124D"/>
                </a:solidFill>
                <a:latin typeface="Calibri" panose="020F0502020204030204" pitchFamily="34" charset="0"/>
                <a:cs typeface="Calibri" panose="020F0502020204030204" pitchFamily="34" charset="0"/>
              </a:defRPr>
            </a:lvl2pPr>
            <a:lvl3pPr marL="360000" indent="-360000">
              <a:lnSpc>
                <a:spcPct val="150000"/>
              </a:lnSpc>
              <a:spcAft>
                <a:spcPts val="0"/>
              </a:spcAft>
              <a:buClr>
                <a:srgbClr val="467A7C"/>
              </a:buClr>
              <a:buFont typeface="Arial" panose="020B0604020202020204" pitchFamily="34" charset="0"/>
              <a:buChar char="•"/>
              <a:tabLst/>
              <a:defRPr sz="2400">
                <a:solidFill>
                  <a:schemeClr val="tx1">
                    <a:lumMod val="75000"/>
                    <a:lumOff val="25000"/>
                  </a:schemeClr>
                </a:solidFill>
              </a:defRPr>
            </a:lvl3pPr>
            <a:lvl4pPr marL="720000" indent="-360000">
              <a:lnSpc>
                <a:spcPct val="150000"/>
              </a:lnSpc>
              <a:spcAft>
                <a:spcPts val="0"/>
              </a:spcAft>
              <a:buClr>
                <a:srgbClr val="8EBBB6"/>
              </a:buClr>
              <a:tabLst/>
              <a:defRPr sz="2400" baseline="0">
                <a:solidFill>
                  <a:schemeClr val="tx1">
                    <a:lumMod val="75000"/>
                    <a:lumOff val="25000"/>
                  </a:schemeClr>
                </a:solidFill>
                <a:latin typeface="Calibri" panose="020F0502020204030204" pitchFamily="34" charset="0"/>
                <a:cs typeface="Calibri" panose="020F0502020204030204" pitchFamily="34" charset="0"/>
              </a:defRPr>
            </a:lvl4pPr>
            <a:lvl5pPr>
              <a:lnSpc>
                <a:spcPct val="150000"/>
              </a:lnSpc>
              <a:spcAft>
                <a:spcPts val="0"/>
              </a:spcAft>
              <a:buClr>
                <a:schemeClr val="tx1">
                  <a:lumMod val="75000"/>
                  <a:lumOff val="25000"/>
                </a:schemeClr>
              </a:buClr>
              <a:defRPr sz="2400" baseline="0">
                <a:solidFill>
                  <a:schemeClr val="tx1">
                    <a:lumMod val="75000"/>
                    <a:lumOff val="25000"/>
                  </a:schemeClr>
                </a:solidFill>
                <a:latin typeface="Calibri" panose="020F0502020204030204" pitchFamily="34" charset="0"/>
                <a:cs typeface="Calibri" panose="020F0502020204030204" pitchFamily="34" charset="0"/>
              </a:defRPr>
            </a:lvl5pPr>
            <a:lvl6pPr marL="720000" indent="-360000">
              <a:lnSpc>
                <a:spcPct val="150000"/>
              </a:lnSpc>
              <a:spcAft>
                <a:spcPts val="0"/>
              </a:spcAft>
              <a:buClr>
                <a:srgbClr val="8EBBB6"/>
              </a:buClr>
              <a:buFont typeface="Systeemlettertype regulier"/>
              <a:buChar char="­"/>
              <a:tabLst/>
              <a:defRPr sz="2400" baseline="0">
                <a:solidFill>
                  <a:schemeClr val="tx1">
                    <a:lumMod val="75000"/>
                    <a:lumOff val="25000"/>
                  </a:schemeClr>
                </a:solidFill>
                <a:latin typeface="Calibri" panose="020F0502020204030204" pitchFamily="34" charset="0"/>
                <a:cs typeface="Calibri" panose="020F0502020204030204" pitchFamily="34" charset="0"/>
              </a:defRPr>
            </a:lvl6pPr>
            <a:lvl7pPr>
              <a:lnSpc>
                <a:spcPct val="150000"/>
              </a:lnSpc>
              <a:spcAft>
                <a:spcPts val="0"/>
              </a:spcAft>
              <a:defRPr sz="2400" b="1">
                <a:solidFill>
                  <a:schemeClr val="tx1">
                    <a:lumMod val="75000"/>
                    <a:lumOff val="25000"/>
                  </a:schemeClr>
                </a:solidFill>
                <a:latin typeface="Calibri" panose="020F0502020204030204" pitchFamily="34" charset="0"/>
                <a:cs typeface="Calibri" panose="020F0502020204030204" pitchFamily="34" charset="0"/>
              </a:defRPr>
            </a:lvl7pPr>
            <a:lvl8pPr>
              <a:lnSpc>
                <a:spcPct val="150000"/>
              </a:lnSpc>
              <a:spcAft>
                <a:spcPts val="0"/>
              </a:spcAft>
              <a:buClr>
                <a:srgbClr val="8EBBB6"/>
              </a:buClr>
              <a:defRPr sz="2400" baseline="0">
                <a:solidFill>
                  <a:schemeClr val="tx1">
                    <a:lumMod val="75000"/>
                    <a:lumOff val="25000"/>
                  </a:schemeClr>
                </a:solidFill>
              </a:defRPr>
            </a:lvl8pPr>
            <a:lvl9pPr marL="0" marR="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sz="3600">
                <a:solidFill>
                  <a:srgbClr val="467A7C"/>
                </a:solidFill>
                <a:latin typeface="Ubuntu" panose="020B0504030602030204" pitchFamily="34" charset="0"/>
                <a:cs typeface="Calibri" panose="020F0502020204030204" pitchFamily="34" charset="0"/>
              </a:defRPr>
            </a:lvl9pPr>
          </a:lstStyle>
          <a:p>
            <a:pPr lvl="0"/>
            <a:r>
              <a:rPr lang="nl-NL" noProof="0"/>
              <a:t>Typ hier je tekst</a:t>
            </a:r>
          </a:p>
          <a:p>
            <a:pPr lvl="1"/>
            <a:r>
              <a:rPr lang="nl-NL" noProof="0"/>
              <a:t>Kopje</a:t>
            </a:r>
          </a:p>
          <a:p>
            <a:pPr lvl="2"/>
            <a:r>
              <a:rPr lang="nl-NL" noProof="0" err="1"/>
              <a:t>bullet</a:t>
            </a:r>
            <a:endParaRPr lang="nl-NL" noProof="0"/>
          </a:p>
          <a:p>
            <a:pPr lvl="3"/>
            <a:r>
              <a:rPr lang="nl-NL" noProof="0"/>
              <a:t>sub </a:t>
            </a:r>
            <a:r>
              <a:rPr lang="nl-NL" noProof="0" err="1"/>
              <a:t>bullet</a:t>
            </a:r>
            <a:endParaRPr lang="nl-NL" noProof="0"/>
          </a:p>
          <a:p>
            <a:pPr lvl="4"/>
            <a:r>
              <a:rPr lang="nl-NL" noProof="0" err="1"/>
              <a:t>bullet</a:t>
            </a:r>
            <a:r>
              <a:rPr lang="nl-NL" noProof="0"/>
              <a:t> nummer</a:t>
            </a:r>
          </a:p>
          <a:p>
            <a:pPr lvl="5"/>
            <a:r>
              <a:rPr lang="nl-NL" noProof="0"/>
              <a:t>sub </a:t>
            </a:r>
            <a:r>
              <a:rPr lang="nl-NL" noProof="0" err="1"/>
              <a:t>bullet</a:t>
            </a:r>
            <a:r>
              <a:rPr lang="nl-NL" noProof="0"/>
              <a:t> nummer</a:t>
            </a:r>
          </a:p>
          <a:p>
            <a:pPr lvl="6"/>
            <a:r>
              <a:rPr lang="nl-NL" noProof="0"/>
              <a:t>Platte tekst </a:t>
            </a:r>
            <a:r>
              <a:rPr lang="nl-NL" noProof="0" err="1"/>
              <a:t>bold</a:t>
            </a:r>
            <a:endParaRPr lang="nl-NL" noProof="0"/>
          </a:p>
          <a:p>
            <a:pPr lvl="7"/>
            <a:r>
              <a:rPr lang="nl-NL" noProof="0"/>
              <a:t>sub </a:t>
            </a:r>
            <a:r>
              <a:rPr lang="nl-NL" noProof="0" err="1"/>
              <a:t>bullet</a:t>
            </a:r>
            <a:r>
              <a:rPr lang="nl-NL" noProof="0"/>
              <a:t> pijl</a:t>
            </a:r>
          </a:p>
          <a:p>
            <a:pPr marL="0" marR="0" lvl="8"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nl-NL" noProof="0"/>
              <a:t>grote kop</a:t>
            </a:r>
          </a:p>
        </p:txBody>
      </p:sp>
    </p:spTree>
    <p:extLst>
      <p:ext uri="{BB962C8B-B14F-4D97-AF65-F5344CB8AC3E}">
        <p14:creationId xmlns:p14="http://schemas.microsoft.com/office/powerpoint/2010/main" val="149450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tmplLst>
          <p:tmpl>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750"/>
                        <p:tgtEl>
                          <p:spTgt spid="9"/>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ekst links - afbeelding rechts">
    <p:bg>
      <p:bgPr>
        <a:solidFill>
          <a:schemeClr val="bg1"/>
        </a:solidFill>
        <a:effectLst/>
      </p:bgPr>
    </p:bg>
    <p:spTree>
      <p:nvGrpSpPr>
        <p:cNvPr id="1" name=""/>
        <p:cNvGrpSpPr/>
        <p:nvPr/>
      </p:nvGrpSpPr>
      <p:grpSpPr>
        <a:xfrm>
          <a:off x="0" y="0"/>
          <a:ext cx="0" cy="0"/>
          <a:chOff x="0" y="0"/>
          <a:chExt cx="0" cy="0"/>
        </a:xfrm>
      </p:grpSpPr>
      <p:sp>
        <p:nvSpPr>
          <p:cNvPr id="3" name="Tijdelijke aanduiding voor afbeelding 2">
            <a:extLst>
              <a:ext uri="{FF2B5EF4-FFF2-40B4-BE49-F238E27FC236}">
                <a16:creationId xmlns:a16="http://schemas.microsoft.com/office/drawing/2014/main" id="{32D8BC27-6F73-E64A-B701-F6C41040FC1C}"/>
              </a:ext>
            </a:extLst>
          </p:cNvPr>
          <p:cNvSpPr>
            <a:spLocks noGrp="1"/>
          </p:cNvSpPr>
          <p:nvPr>
            <p:ph type="pic" sz="quarter" idx="15" hasCustomPrompt="1"/>
          </p:nvPr>
        </p:nvSpPr>
        <p:spPr>
          <a:xfrm>
            <a:off x="6413500" y="1865376"/>
            <a:ext cx="5058499" cy="3803904"/>
          </a:xfrm>
        </p:spPr>
        <p:txBody>
          <a:bodyPr/>
          <a:lstStyle>
            <a:lvl1pPr>
              <a:defRPr>
                <a:solidFill>
                  <a:schemeClr val="tx1">
                    <a:lumMod val="75000"/>
                    <a:lumOff val="25000"/>
                  </a:schemeClr>
                </a:solidFill>
              </a:defRPr>
            </a:lvl1pPr>
          </a:lstStyle>
          <a:p>
            <a:r>
              <a:rPr lang="nl-NL"/>
              <a:t>Klik op het pictogram om een afbeelding toe te voegen</a:t>
            </a:r>
          </a:p>
        </p:txBody>
      </p:sp>
      <p:sp>
        <p:nvSpPr>
          <p:cNvPr id="8" name="Tijdelijke aanduiding voor verticale tekst 2">
            <a:extLst>
              <a:ext uri="{FF2B5EF4-FFF2-40B4-BE49-F238E27FC236}">
                <a16:creationId xmlns:a16="http://schemas.microsoft.com/office/drawing/2014/main" id="{41F198BF-1D2E-7C40-B455-A6C2888BB378}"/>
              </a:ext>
            </a:extLst>
          </p:cNvPr>
          <p:cNvSpPr>
            <a:spLocks noGrp="1"/>
          </p:cNvSpPr>
          <p:nvPr>
            <p:ph type="body" orient="vert" idx="16" hasCustomPrompt="1"/>
          </p:nvPr>
        </p:nvSpPr>
        <p:spPr>
          <a:xfrm>
            <a:off x="720001" y="1865377"/>
            <a:ext cx="5376000" cy="3803904"/>
          </a:xfrm>
          <a:prstGeom prst="rect">
            <a:avLst/>
          </a:prstGeom>
        </p:spPr>
        <p:txBody>
          <a:bodyPr vert="horz" numCol="1" spcCol="0"/>
          <a:lstStyle>
            <a:lvl1pPr>
              <a:lnSpc>
                <a:spcPct val="150000"/>
              </a:lnSpc>
              <a:spcAft>
                <a:spcPts val="0"/>
              </a:spcAft>
              <a:defRPr sz="2400" b="0">
                <a:solidFill>
                  <a:schemeClr val="tx1">
                    <a:lumMod val="75000"/>
                    <a:lumOff val="25000"/>
                  </a:schemeClr>
                </a:solidFill>
                <a:latin typeface="Calibri" panose="020F0502020204030204" pitchFamily="34" charset="0"/>
                <a:cs typeface="Calibri" panose="020F0502020204030204" pitchFamily="34" charset="0"/>
              </a:defRPr>
            </a:lvl1pPr>
            <a:lvl2pPr>
              <a:lnSpc>
                <a:spcPct val="150000"/>
              </a:lnSpc>
              <a:spcAft>
                <a:spcPts val="600"/>
              </a:spcAft>
              <a:defRPr sz="2800" b="1">
                <a:solidFill>
                  <a:srgbClr val="C4124D"/>
                </a:solidFill>
                <a:latin typeface="Calibri" panose="020F0502020204030204" pitchFamily="34" charset="0"/>
                <a:cs typeface="Calibri" panose="020F0502020204030204" pitchFamily="34" charset="0"/>
              </a:defRPr>
            </a:lvl2pPr>
            <a:lvl3pPr marL="360000" indent="-360000">
              <a:lnSpc>
                <a:spcPct val="150000"/>
              </a:lnSpc>
              <a:spcAft>
                <a:spcPts val="0"/>
              </a:spcAft>
              <a:buClr>
                <a:srgbClr val="467A7C"/>
              </a:buClr>
              <a:buFont typeface="Arial" panose="020B0604020202020204" pitchFamily="34" charset="0"/>
              <a:buChar char="•"/>
              <a:tabLst/>
              <a:defRPr sz="2400">
                <a:solidFill>
                  <a:schemeClr val="tx1">
                    <a:lumMod val="75000"/>
                    <a:lumOff val="25000"/>
                  </a:schemeClr>
                </a:solidFill>
              </a:defRPr>
            </a:lvl3pPr>
            <a:lvl4pPr marL="720000" indent="-360000">
              <a:lnSpc>
                <a:spcPct val="150000"/>
              </a:lnSpc>
              <a:spcAft>
                <a:spcPts val="0"/>
              </a:spcAft>
              <a:buClr>
                <a:srgbClr val="8EBBB6"/>
              </a:buClr>
              <a:tabLst/>
              <a:defRPr sz="2400" baseline="0">
                <a:solidFill>
                  <a:schemeClr val="tx1">
                    <a:lumMod val="75000"/>
                    <a:lumOff val="25000"/>
                  </a:schemeClr>
                </a:solidFill>
                <a:latin typeface="Calibri" panose="020F0502020204030204" pitchFamily="34" charset="0"/>
                <a:cs typeface="Calibri" panose="020F0502020204030204" pitchFamily="34" charset="0"/>
              </a:defRPr>
            </a:lvl4pPr>
            <a:lvl5pPr>
              <a:lnSpc>
                <a:spcPct val="150000"/>
              </a:lnSpc>
              <a:spcAft>
                <a:spcPts val="0"/>
              </a:spcAft>
              <a:buClr>
                <a:schemeClr val="tx1">
                  <a:lumMod val="75000"/>
                  <a:lumOff val="25000"/>
                </a:schemeClr>
              </a:buClr>
              <a:defRPr sz="2400" baseline="0">
                <a:solidFill>
                  <a:schemeClr val="tx1">
                    <a:lumMod val="75000"/>
                    <a:lumOff val="25000"/>
                  </a:schemeClr>
                </a:solidFill>
                <a:latin typeface="Calibri" panose="020F0502020204030204" pitchFamily="34" charset="0"/>
                <a:cs typeface="Calibri" panose="020F0502020204030204" pitchFamily="34" charset="0"/>
              </a:defRPr>
            </a:lvl5pPr>
            <a:lvl6pPr marL="720000" indent="-360000">
              <a:lnSpc>
                <a:spcPct val="150000"/>
              </a:lnSpc>
              <a:spcAft>
                <a:spcPts val="0"/>
              </a:spcAft>
              <a:buClr>
                <a:srgbClr val="8EBBB6"/>
              </a:buClr>
              <a:buFont typeface="Systeemlettertype regulier"/>
              <a:buChar char="­"/>
              <a:tabLst/>
              <a:defRPr sz="2400" baseline="0">
                <a:solidFill>
                  <a:schemeClr val="tx1">
                    <a:lumMod val="75000"/>
                    <a:lumOff val="25000"/>
                  </a:schemeClr>
                </a:solidFill>
                <a:latin typeface="Calibri" panose="020F0502020204030204" pitchFamily="34" charset="0"/>
                <a:cs typeface="Calibri" panose="020F0502020204030204" pitchFamily="34" charset="0"/>
              </a:defRPr>
            </a:lvl6pPr>
            <a:lvl7pPr>
              <a:lnSpc>
                <a:spcPct val="150000"/>
              </a:lnSpc>
              <a:spcAft>
                <a:spcPts val="0"/>
              </a:spcAft>
              <a:defRPr sz="2400" b="1">
                <a:solidFill>
                  <a:schemeClr val="tx1">
                    <a:lumMod val="75000"/>
                    <a:lumOff val="25000"/>
                  </a:schemeClr>
                </a:solidFill>
                <a:latin typeface="Calibri" panose="020F0502020204030204" pitchFamily="34" charset="0"/>
                <a:cs typeface="Calibri" panose="020F0502020204030204" pitchFamily="34" charset="0"/>
              </a:defRPr>
            </a:lvl7pPr>
            <a:lvl8pPr>
              <a:lnSpc>
                <a:spcPct val="150000"/>
              </a:lnSpc>
              <a:spcAft>
                <a:spcPts val="0"/>
              </a:spcAft>
              <a:buClr>
                <a:srgbClr val="8EBBB6"/>
              </a:buClr>
              <a:defRPr sz="2400" baseline="0">
                <a:solidFill>
                  <a:schemeClr val="tx1">
                    <a:lumMod val="75000"/>
                    <a:lumOff val="25000"/>
                  </a:schemeClr>
                </a:solidFill>
              </a:defRPr>
            </a:lvl8pPr>
            <a:lvl9pPr marL="0" marR="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sz="3600">
                <a:solidFill>
                  <a:srgbClr val="467A7C"/>
                </a:solidFill>
                <a:latin typeface="Ubuntu" panose="020B0504030602030204" pitchFamily="34" charset="0"/>
                <a:cs typeface="Calibri" panose="020F0502020204030204" pitchFamily="34" charset="0"/>
              </a:defRPr>
            </a:lvl9pPr>
          </a:lstStyle>
          <a:p>
            <a:pPr lvl="0"/>
            <a:r>
              <a:rPr lang="nl-NL" noProof="0"/>
              <a:t>Typ hier je tekst</a:t>
            </a:r>
          </a:p>
          <a:p>
            <a:pPr lvl="1"/>
            <a:r>
              <a:rPr lang="nl-NL" noProof="0"/>
              <a:t>Kopje</a:t>
            </a:r>
          </a:p>
          <a:p>
            <a:pPr lvl="2"/>
            <a:r>
              <a:rPr lang="nl-NL" noProof="0" err="1"/>
              <a:t>bullet</a:t>
            </a:r>
            <a:endParaRPr lang="nl-NL" noProof="0"/>
          </a:p>
          <a:p>
            <a:pPr lvl="3"/>
            <a:r>
              <a:rPr lang="nl-NL" noProof="0"/>
              <a:t>sub </a:t>
            </a:r>
            <a:r>
              <a:rPr lang="nl-NL" noProof="0" err="1"/>
              <a:t>bullet</a:t>
            </a:r>
            <a:endParaRPr lang="nl-NL" noProof="0"/>
          </a:p>
          <a:p>
            <a:pPr lvl="4"/>
            <a:r>
              <a:rPr lang="nl-NL" noProof="0" err="1"/>
              <a:t>bullet</a:t>
            </a:r>
            <a:r>
              <a:rPr lang="nl-NL" noProof="0"/>
              <a:t> nummer</a:t>
            </a:r>
          </a:p>
          <a:p>
            <a:pPr lvl="5"/>
            <a:r>
              <a:rPr lang="nl-NL" noProof="0"/>
              <a:t>sub </a:t>
            </a:r>
            <a:r>
              <a:rPr lang="nl-NL" noProof="0" err="1"/>
              <a:t>bullet</a:t>
            </a:r>
            <a:r>
              <a:rPr lang="nl-NL" noProof="0"/>
              <a:t> nummer</a:t>
            </a:r>
          </a:p>
          <a:p>
            <a:pPr lvl="6"/>
            <a:r>
              <a:rPr lang="nl-NL" noProof="0"/>
              <a:t>Platte tekst </a:t>
            </a:r>
            <a:r>
              <a:rPr lang="nl-NL" noProof="0" err="1"/>
              <a:t>bold</a:t>
            </a:r>
            <a:endParaRPr lang="nl-NL" noProof="0"/>
          </a:p>
          <a:p>
            <a:pPr lvl="7"/>
            <a:r>
              <a:rPr lang="nl-NL" noProof="0"/>
              <a:t>sub </a:t>
            </a:r>
            <a:r>
              <a:rPr lang="nl-NL" noProof="0" err="1"/>
              <a:t>bullet</a:t>
            </a:r>
            <a:r>
              <a:rPr lang="nl-NL" noProof="0"/>
              <a:t> pijl</a:t>
            </a:r>
          </a:p>
          <a:p>
            <a:pPr marL="0" marR="0" lvl="8"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nl-NL" noProof="0"/>
              <a:t>grote kop</a:t>
            </a:r>
          </a:p>
        </p:txBody>
      </p:sp>
      <p:sp>
        <p:nvSpPr>
          <p:cNvPr id="9" name="Titel 1">
            <a:extLst>
              <a:ext uri="{FF2B5EF4-FFF2-40B4-BE49-F238E27FC236}">
                <a16:creationId xmlns:a16="http://schemas.microsoft.com/office/drawing/2014/main" id="{876F42FC-8D18-B843-BC6C-72F09EDCCD09}"/>
              </a:ext>
            </a:extLst>
          </p:cNvPr>
          <p:cNvSpPr>
            <a:spLocks noGrp="1"/>
          </p:cNvSpPr>
          <p:nvPr>
            <p:ph type="title" hasCustomPrompt="1"/>
          </p:nvPr>
        </p:nvSpPr>
        <p:spPr>
          <a:xfrm>
            <a:off x="720000" y="498852"/>
            <a:ext cx="8841183" cy="577659"/>
          </a:xfrm>
          <a:prstGeom prst="rect">
            <a:avLst/>
          </a:prstGeom>
        </p:spPr>
        <p:txBody>
          <a:bodyPr/>
          <a:lstStyle>
            <a:lvl1pPr>
              <a:defRPr sz="3600">
                <a:solidFill>
                  <a:srgbClr val="467A7C"/>
                </a:solidFill>
                <a:latin typeface="Ubuntu" panose="020B0504030602030204" pitchFamily="34" charset="0"/>
                <a:cs typeface="Calibri" panose="020F0502020204030204" pitchFamily="34" charset="0"/>
              </a:defRPr>
            </a:lvl1pPr>
          </a:lstStyle>
          <a:p>
            <a:r>
              <a:rPr lang="nl-NL" noProof="0"/>
              <a:t>Klik en typ onderwerp</a:t>
            </a:r>
          </a:p>
        </p:txBody>
      </p:sp>
      <p:sp>
        <p:nvSpPr>
          <p:cNvPr id="13" name="Tijdelijke aanduiding voor tekst 14">
            <a:extLst>
              <a:ext uri="{FF2B5EF4-FFF2-40B4-BE49-F238E27FC236}">
                <a16:creationId xmlns:a16="http://schemas.microsoft.com/office/drawing/2014/main" id="{34F3F97E-64E1-144A-BBED-FC74812DBD01}"/>
              </a:ext>
            </a:extLst>
          </p:cNvPr>
          <p:cNvSpPr>
            <a:spLocks noGrp="1"/>
          </p:cNvSpPr>
          <p:nvPr>
            <p:ph type="body" sz="quarter" idx="14" hasCustomPrompt="1"/>
          </p:nvPr>
        </p:nvSpPr>
        <p:spPr>
          <a:xfrm>
            <a:off x="720000" y="1076511"/>
            <a:ext cx="8841183" cy="390598"/>
          </a:xfrm>
          <a:prstGeom prst="rect">
            <a:avLst/>
          </a:prstGeom>
        </p:spPr>
        <p:txBody>
          <a:bodyPr>
            <a:noAutofit/>
          </a:bodyPr>
          <a:lstStyle>
            <a:lvl1pPr marL="0" indent="0">
              <a:lnSpc>
                <a:spcPct val="100000"/>
              </a:lnSpc>
              <a:buNone/>
              <a:defRPr sz="2400" b="0">
                <a:solidFill>
                  <a:srgbClr val="8EBBB6"/>
                </a:solidFill>
                <a:latin typeface="Ubuntu" panose="020B0504030602030204" pitchFamily="34" charset="0"/>
                <a:cs typeface="Calibri" panose="020F0502020204030204" pitchFamily="34" charset="0"/>
              </a:defRPr>
            </a:lvl1pPr>
          </a:lstStyle>
          <a:p>
            <a:pPr lvl="0"/>
            <a:r>
              <a:rPr lang="nl-NL" noProof="0"/>
              <a:t>En nog eentje</a:t>
            </a:r>
          </a:p>
        </p:txBody>
      </p:sp>
    </p:spTree>
    <p:extLst>
      <p:ext uri="{BB962C8B-B14F-4D97-AF65-F5344CB8AC3E}">
        <p14:creationId xmlns:p14="http://schemas.microsoft.com/office/powerpoint/2010/main" val="3755810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tmplLst>
          <p:tmpl>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750"/>
                        <p:tgtEl>
                          <p:spTgt spid="8"/>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Tekst rechts - afbeelding links">
    <p:bg>
      <p:bgPr>
        <a:solidFill>
          <a:schemeClr val="bg1"/>
        </a:solidFill>
        <a:effectLst/>
      </p:bgPr>
    </p:bg>
    <p:spTree>
      <p:nvGrpSpPr>
        <p:cNvPr id="1" name=""/>
        <p:cNvGrpSpPr/>
        <p:nvPr/>
      </p:nvGrpSpPr>
      <p:grpSpPr>
        <a:xfrm>
          <a:off x="0" y="0"/>
          <a:ext cx="0" cy="0"/>
          <a:chOff x="0" y="0"/>
          <a:chExt cx="0" cy="0"/>
        </a:xfrm>
      </p:grpSpPr>
      <p:sp>
        <p:nvSpPr>
          <p:cNvPr id="3" name="Tijdelijke aanduiding voor afbeelding 2">
            <a:extLst>
              <a:ext uri="{FF2B5EF4-FFF2-40B4-BE49-F238E27FC236}">
                <a16:creationId xmlns:a16="http://schemas.microsoft.com/office/drawing/2014/main" id="{32D8BC27-6F73-E64A-B701-F6C41040FC1C}"/>
              </a:ext>
            </a:extLst>
          </p:cNvPr>
          <p:cNvSpPr>
            <a:spLocks noGrp="1"/>
          </p:cNvSpPr>
          <p:nvPr>
            <p:ph type="pic" sz="quarter" idx="15" hasCustomPrompt="1"/>
          </p:nvPr>
        </p:nvSpPr>
        <p:spPr>
          <a:xfrm>
            <a:off x="741266" y="1865375"/>
            <a:ext cx="5205413" cy="3916299"/>
          </a:xfrm>
        </p:spPr>
        <p:txBody>
          <a:bodyPr/>
          <a:lstStyle>
            <a:lvl1pPr>
              <a:defRPr>
                <a:solidFill>
                  <a:schemeClr val="tx1">
                    <a:lumMod val="75000"/>
                    <a:lumOff val="25000"/>
                  </a:schemeClr>
                </a:solidFill>
              </a:defRPr>
            </a:lvl1pPr>
          </a:lstStyle>
          <a:p>
            <a:r>
              <a:rPr lang="nl-NL"/>
              <a:t>Klik op het pictogram om een afbeelding toe te voegen</a:t>
            </a:r>
          </a:p>
        </p:txBody>
      </p:sp>
      <p:sp>
        <p:nvSpPr>
          <p:cNvPr id="9" name="Titel 1">
            <a:extLst>
              <a:ext uri="{FF2B5EF4-FFF2-40B4-BE49-F238E27FC236}">
                <a16:creationId xmlns:a16="http://schemas.microsoft.com/office/drawing/2014/main" id="{B5244180-DD62-1042-AB3D-3BAE080993BC}"/>
              </a:ext>
            </a:extLst>
          </p:cNvPr>
          <p:cNvSpPr>
            <a:spLocks noGrp="1"/>
          </p:cNvSpPr>
          <p:nvPr>
            <p:ph type="title" hasCustomPrompt="1"/>
          </p:nvPr>
        </p:nvSpPr>
        <p:spPr>
          <a:xfrm>
            <a:off x="720000" y="498852"/>
            <a:ext cx="8841183" cy="577659"/>
          </a:xfrm>
          <a:prstGeom prst="rect">
            <a:avLst/>
          </a:prstGeom>
        </p:spPr>
        <p:txBody>
          <a:bodyPr/>
          <a:lstStyle>
            <a:lvl1pPr>
              <a:defRPr sz="3600">
                <a:solidFill>
                  <a:srgbClr val="467A7C"/>
                </a:solidFill>
                <a:latin typeface="Ubuntu" panose="020B0504030602030204" pitchFamily="34" charset="0"/>
                <a:cs typeface="Calibri" panose="020F0502020204030204" pitchFamily="34" charset="0"/>
              </a:defRPr>
            </a:lvl1pPr>
          </a:lstStyle>
          <a:p>
            <a:r>
              <a:rPr lang="nl-NL" noProof="0"/>
              <a:t>Klik en typ onderwerp</a:t>
            </a:r>
          </a:p>
        </p:txBody>
      </p:sp>
      <p:sp>
        <p:nvSpPr>
          <p:cNvPr id="13" name="Tijdelijke aanduiding voor tekst 14">
            <a:extLst>
              <a:ext uri="{FF2B5EF4-FFF2-40B4-BE49-F238E27FC236}">
                <a16:creationId xmlns:a16="http://schemas.microsoft.com/office/drawing/2014/main" id="{3685D0B3-4C6F-EB44-93C4-C241374EEC00}"/>
              </a:ext>
            </a:extLst>
          </p:cNvPr>
          <p:cNvSpPr>
            <a:spLocks noGrp="1"/>
          </p:cNvSpPr>
          <p:nvPr>
            <p:ph type="body" sz="quarter" idx="14" hasCustomPrompt="1"/>
          </p:nvPr>
        </p:nvSpPr>
        <p:spPr>
          <a:xfrm>
            <a:off x="720000" y="1076511"/>
            <a:ext cx="8841183" cy="390598"/>
          </a:xfrm>
          <a:prstGeom prst="rect">
            <a:avLst/>
          </a:prstGeom>
        </p:spPr>
        <p:txBody>
          <a:bodyPr>
            <a:noAutofit/>
          </a:bodyPr>
          <a:lstStyle>
            <a:lvl1pPr marL="0" indent="0">
              <a:lnSpc>
                <a:spcPct val="100000"/>
              </a:lnSpc>
              <a:buNone/>
              <a:defRPr sz="2400" b="0">
                <a:solidFill>
                  <a:srgbClr val="8EBBB6"/>
                </a:solidFill>
                <a:latin typeface="Ubuntu" panose="020B0504030602030204" pitchFamily="34" charset="0"/>
                <a:cs typeface="Calibri" panose="020F0502020204030204" pitchFamily="34" charset="0"/>
              </a:defRPr>
            </a:lvl1pPr>
          </a:lstStyle>
          <a:p>
            <a:pPr lvl="0"/>
            <a:r>
              <a:rPr lang="nl-NL" noProof="0"/>
              <a:t>En nog eentje</a:t>
            </a:r>
          </a:p>
        </p:txBody>
      </p:sp>
      <p:sp>
        <p:nvSpPr>
          <p:cNvPr id="14" name="Tijdelijke aanduiding voor verticale tekst 2">
            <a:extLst>
              <a:ext uri="{FF2B5EF4-FFF2-40B4-BE49-F238E27FC236}">
                <a16:creationId xmlns:a16="http://schemas.microsoft.com/office/drawing/2014/main" id="{A92B0DDA-DFC2-334D-853E-1D09D6064236}"/>
              </a:ext>
            </a:extLst>
          </p:cNvPr>
          <p:cNvSpPr>
            <a:spLocks noGrp="1"/>
          </p:cNvSpPr>
          <p:nvPr>
            <p:ph type="body" orient="vert" idx="16" hasCustomPrompt="1"/>
          </p:nvPr>
        </p:nvSpPr>
        <p:spPr>
          <a:xfrm>
            <a:off x="6266589" y="1865375"/>
            <a:ext cx="5376000" cy="3916114"/>
          </a:xfrm>
          <a:prstGeom prst="rect">
            <a:avLst/>
          </a:prstGeom>
        </p:spPr>
        <p:txBody>
          <a:bodyPr vert="horz" numCol="1" spcCol="0"/>
          <a:lstStyle>
            <a:lvl1pPr>
              <a:lnSpc>
                <a:spcPct val="150000"/>
              </a:lnSpc>
              <a:spcAft>
                <a:spcPts val="0"/>
              </a:spcAft>
              <a:defRPr sz="2400" b="0">
                <a:solidFill>
                  <a:schemeClr val="tx1">
                    <a:lumMod val="75000"/>
                    <a:lumOff val="25000"/>
                  </a:schemeClr>
                </a:solidFill>
                <a:latin typeface="Calibri" panose="020F0502020204030204" pitchFamily="34" charset="0"/>
                <a:cs typeface="Calibri" panose="020F0502020204030204" pitchFamily="34" charset="0"/>
              </a:defRPr>
            </a:lvl1pPr>
            <a:lvl2pPr>
              <a:lnSpc>
                <a:spcPct val="150000"/>
              </a:lnSpc>
              <a:spcAft>
                <a:spcPts val="600"/>
              </a:spcAft>
              <a:defRPr sz="2800" b="1">
                <a:solidFill>
                  <a:srgbClr val="C4124D"/>
                </a:solidFill>
                <a:latin typeface="Calibri" panose="020F0502020204030204" pitchFamily="34" charset="0"/>
                <a:cs typeface="Calibri" panose="020F0502020204030204" pitchFamily="34" charset="0"/>
              </a:defRPr>
            </a:lvl2pPr>
            <a:lvl3pPr marL="360000" indent="-360000">
              <a:lnSpc>
                <a:spcPct val="150000"/>
              </a:lnSpc>
              <a:spcAft>
                <a:spcPts val="0"/>
              </a:spcAft>
              <a:buClr>
                <a:srgbClr val="467A7C"/>
              </a:buClr>
              <a:buFont typeface="Arial" panose="020B0604020202020204" pitchFamily="34" charset="0"/>
              <a:buChar char="•"/>
              <a:tabLst/>
              <a:defRPr sz="2400">
                <a:solidFill>
                  <a:schemeClr val="tx1">
                    <a:lumMod val="75000"/>
                    <a:lumOff val="25000"/>
                  </a:schemeClr>
                </a:solidFill>
              </a:defRPr>
            </a:lvl3pPr>
            <a:lvl4pPr marL="720000" indent="-360000">
              <a:lnSpc>
                <a:spcPct val="150000"/>
              </a:lnSpc>
              <a:spcAft>
                <a:spcPts val="0"/>
              </a:spcAft>
              <a:buClr>
                <a:srgbClr val="8EBBB6"/>
              </a:buClr>
              <a:tabLst/>
              <a:defRPr sz="2400" baseline="0">
                <a:solidFill>
                  <a:schemeClr val="tx1">
                    <a:lumMod val="75000"/>
                    <a:lumOff val="25000"/>
                  </a:schemeClr>
                </a:solidFill>
                <a:latin typeface="Calibri" panose="020F0502020204030204" pitchFamily="34" charset="0"/>
                <a:cs typeface="Calibri" panose="020F0502020204030204" pitchFamily="34" charset="0"/>
              </a:defRPr>
            </a:lvl4pPr>
            <a:lvl5pPr>
              <a:lnSpc>
                <a:spcPct val="150000"/>
              </a:lnSpc>
              <a:spcAft>
                <a:spcPts val="0"/>
              </a:spcAft>
              <a:buClr>
                <a:schemeClr val="tx1">
                  <a:lumMod val="75000"/>
                  <a:lumOff val="25000"/>
                </a:schemeClr>
              </a:buClr>
              <a:defRPr sz="2400" baseline="0">
                <a:solidFill>
                  <a:schemeClr val="tx1">
                    <a:lumMod val="75000"/>
                    <a:lumOff val="25000"/>
                  </a:schemeClr>
                </a:solidFill>
                <a:latin typeface="Calibri" panose="020F0502020204030204" pitchFamily="34" charset="0"/>
                <a:cs typeface="Calibri" panose="020F0502020204030204" pitchFamily="34" charset="0"/>
              </a:defRPr>
            </a:lvl5pPr>
            <a:lvl6pPr marL="720000" indent="-360000">
              <a:lnSpc>
                <a:spcPct val="150000"/>
              </a:lnSpc>
              <a:spcAft>
                <a:spcPts val="0"/>
              </a:spcAft>
              <a:buClr>
                <a:srgbClr val="8EBBB6"/>
              </a:buClr>
              <a:buFont typeface="Systeemlettertype regulier"/>
              <a:buChar char="­"/>
              <a:tabLst/>
              <a:defRPr sz="2400" baseline="0">
                <a:solidFill>
                  <a:schemeClr val="tx1">
                    <a:lumMod val="75000"/>
                    <a:lumOff val="25000"/>
                  </a:schemeClr>
                </a:solidFill>
                <a:latin typeface="Calibri" panose="020F0502020204030204" pitchFamily="34" charset="0"/>
                <a:cs typeface="Calibri" panose="020F0502020204030204" pitchFamily="34" charset="0"/>
              </a:defRPr>
            </a:lvl6pPr>
            <a:lvl7pPr>
              <a:lnSpc>
                <a:spcPct val="150000"/>
              </a:lnSpc>
              <a:spcAft>
                <a:spcPts val="0"/>
              </a:spcAft>
              <a:defRPr sz="2400" b="1">
                <a:solidFill>
                  <a:schemeClr val="tx1">
                    <a:lumMod val="75000"/>
                    <a:lumOff val="25000"/>
                  </a:schemeClr>
                </a:solidFill>
                <a:latin typeface="Calibri" panose="020F0502020204030204" pitchFamily="34" charset="0"/>
                <a:cs typeface="Calibri" panose="020F0502020204030204" pitchFamily="34" charset="0"/>
              </a:defRPr>
            </a:lvl7pPr>
            <a:lvl8pPr>
              <a:lnSpc>
                <a:spcPct val="150000"/>
              </a:lnSpc>
              <a:spcAft>
                <a:spcPts val="0"/>
              </a:spcAft>
              <a:buClr>
                <a:srgbClr val="8EBBB6"/>
              </a:buClr>
              <a:defRPr sz="2400" baseline="0">
                <a:solidFill>
                  <a:schemeClr val="tx1">
                    <a:lumMod val="75000"/>
                    <a:lumOff val="25000"/>
                  </a:schemeClr>
                </a:solidFill>
              </a:defRPr>
            </a:lvl8pPr>
            <a:lvl9pPr marL="0" marR="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sz="3600">
                <a:solidFill>
                  <a:srgbClr val="467A7C"/>
                </a:solidFill>
                <a:latin typeface="Ubuntu" panose="020B0504030602030204" pitchFamily="34" charset="0"/>
                <a:cs typeface="Calibri" panose="020F0502020204030204" pitchFamily="34" charset="0"/>
              </a:defRPr>
            </a:lvl9pPr>
          </a:lstStyle>
          <a:p>
            <a:pPr lvl="0"/>
            <a:r>
              <a:rPr lang="nl-NL" noProof="0"/>
              <a:t>Typ hier je tekst</a:t>
            </a:r>
          </a:p>
          <a:p>
            <a:pPr lvl="1"/>
            <a:r>
              <a:rPr lang="nl-NL" noProof="0"/>
              <a:t>Kopje</a:t>
            </a:r>
          </a:p>
          <a:p>
            <a:pPr lvl="2"/>
            <a:r>
              <a:rPr lang="nl-NL" noProof="0" err="1"/>
              <a:t>bullet</a:t>
            </a:r>
            <a:endParaRPr lang="nl-NL" noProof="0"/>
          </a:p>
          <a:p>
            <a:pPr lvl="3"/>
            <a:r>
              <a:rPr lang="nl-NL" noProof="0"/>
              <a:t>sub </a:t>
            </a:r>
            <a:r>
              <a:rPr lang="nl-NL" noProof="0" err="1"/>
              <a:t>bullet</a:t>
            </a:r>
            <a:endParaRPr lang="nl-NL" noProof="0"/>
          </a:p>
          <a:p>
            <a:pPr lvl="4"/>
            <a:r>
              <a:rPr lang="nl-NL" noProof="0" err="1"/>
              <a:t>bullet</a:t>
            </a:r>
            <a:r>
              <a:rPr lang="nl-NL" noProof="0"/>
              <a:t> nummer</a:t>
            </a:r>
          </a:p>
          <a:p>
            <a:pPr lvl="5"/>
            <a:r>
              <a:rPr lang="nl-NL" noProof="0"/>
              <a:t>sub </a:t>
            </a:r>
            <a:r>
              <a:rPr lang="nl-NL" noProof="0" err="1"/>
              <a:t>bullet</a:t>
            </a:r>
            <a:r>
              <a:rPr lang="nl-NL" noProof="0"/>
              <a:t> nummer</a:t>
            </a:r>
          </a:p>
          <a:p>
            <a:pPr lvl="6"/>
            <a:r>
              <a:rPr lang="nl-NL" noProof="0"/>
              <a:t>Platte tekst </a:t>
            </a:r>
            <a:r>
              <a:rPr lang="nl-NL" noProof="0" err="1"/>
              <a:t>bold</a:t>
            </a:r>
            <a:endParaRPr lang="nl-NL" noProof="0"/>
          </a:p>
          <a:p>
            <a:pPr lvl="7"/>
            <a:r>
              <a:rPr lang="nl-NL" noProof="0"/>
              <a:t>sub </a:t>
            </a:r>
            <a:r>
              <a:rPr lang="nl-NL" noProof="0" err="1"/>
              <a:t>bullet</a:t>
            </a:r>
            <a:r>
              <a:rPr lang="nl-NL" noProof="0"/>
              <a:t> pijl</a:t>
            </a:r>
          </a:p>
          <a:p>
            <a:pPr marL="0" marR="0" lvl="8"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nl-NL" noProof="0"/>
              <a:t>grote kop</a:t>
            </a:r>
          </a:p>
        </p:txBody>
      </p:sp>
    </p:spTree>
    <p:extLst>
      <p:ext uri="{BB962C8B-B14F-4D97-AF65-F5344CB8AC3E}">
        <p14:creationId xmlns:p14="http://schemas.microsoft.com/office/powerpoint/2010/main" val="343986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tmplLst>
          <p:tmpl>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750"/>
                        <p:tgtEl>
                          <p:spTgt spid="14"/>
                        </p:tgtEl>
                      </p:cBhvr>
                    </p:animEffect>
                  </p:childTnLst>
                </p:cTn>
              </p:par>
            </p:tnLst>
          </p:tmpl>
        </p:tmplLst>
      </p:bldP>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Tekst links - afbeelding halve pagina">
    <p:bg>
      <p:bgPr>
        <a:solidFill>
          <a:schemeClr val="bg1"/>
        </a:solidFill>
        <a:effectLst/>
      </p:bgPr>
    </p:bg>
    <p:spTree>
      <p:nvGrpSpPr>
        <p:cNvPr id="1" name=""/>
        <p:cNvGrpSpPr/>
        <p:nvPr/>
      </p:nvGrpSpPr>
      <p:grpSpPr>
        <a:xfrm>
          <a:off x="0" y="0"/>
          <a:ext cx="0" cy="0"/>
          <a:chOff x="0" y="0"/>
          <a:chExt cx="0" cy="0"/>
        </a:xfrm>
      </p:grpSpPr>
      <p:sp>
        <p:nvSpPr>
          <p:cNvPr id="3" name="Tijdelijke aanduiding voor afbeelding 2">
            <a:extLst>
              <a:ext uri="{FF2B5EF4-FFF2-40B4-BE49-F238E27FC236}">
                <a16:creationId xmlns:a16="http://schemas.microsoft.com/office/drawing/2014/main" id="{32D8BC27-6F73-E64A-B701-F6C41040FC1C}"/>
              </a:ext>
            </a:extLst>
          </p:cNvPr>
          <p:cNvSpPr>
            <a:spLocks noGrp="1"/>
          </p:cNvSpPr>
          <p:nvPr>
            <p:ph type="pic" sz="quarter" idx="15" hasCustomPrompt="1"/>
          </p:nvPr>
        </p:nvSpPr>
        <p:spPr>
          <a:xfrm>
            <a:off x="6413500" y="0"/>
            <a:ext cx="5778500" cy="6858000"/>
          </a:xfrm>
        </p:spPr>
        <p:txBody>
          <a:bodyPr/>
          <a:lstStyle>
            <a:lvl1pPr>
              <a:defRPr>
                <a:solidFill>
                  <a:schemeClr val="tx1">
                    <a:lumMod val="75000"/>
                    <a:lumOff val="25000"/>
                  </a:schemeClr>
                </a:solidFill>
              </a:defRPr>
            </a:lvl1pPr>
          </a:lstStyle>
          <a:p>
            <a:r>
              <a:rPr lang="nl-NL"/>
              <a:t>Klik op het pictogram om een afbeelding toe te voegen</a:t>
            </a:r>
          </a:p>
        </p:txBody>
      </p:sp>
      <p:sp>
        <p:nvSpPr>
          <p:cNvPr id="8" name="Tijdelijke aanduiding voor verticale tekst 2">
            <a:extLst>
              <a:ext uri="{FF2B5EF4-FFF2-40B4-BE49-F238E27FC236}">
                <a16:creationId xmlns:a16="http://schemas.microsoft.com/office/drawing/2014/main" id="{41F198BF-1D2E-7C40-B455-A6C2888BB378}"/>
              </a:ext>
            </a:extLst>
          </p:cNvPr>
          <p:cNvSpPr>
            <a:spLocks noGrp="1"/>
          </p:cNvSpPr>
          <p:nvPr>
            <p:ph type="body" orient="vert" idx="16" hasCustomPrompt="1"/>
          </p:nvPr>
        </p:nvSpPr>
        <p:spPr>
          <a:xfrm>
            <a:off x="720001" y="1865377"/>
            <a:ext cx="5376000" cy="3803904"/>
          </a:xfrm>
          <a:prstGeom prst="rect">
            <a:avLst/>
          </a:prstGeom>
        </p:spPr>
        <p:txBody>
          <a:bodyPr vert="horz" numCol="1" spcCol="0"/>
          <a:lstStyle>
            <a:lvl1pPr>
              <a:lnSpc>
                <a:spcPct val="150000"/>
              </a:lnSpc>
              <a:spcAft>
                <a:spcPts val="0"/>
              </a:spcAft>
              <a:defRPr sz="2400" b="0">
                <a:solidFill>
                  <a:schemeClr val="tx1">
                    <a:lumMod val="75000"/>
                    <a:lumOff val="25000"/>
                  </a:schemeClr>
                </a:solidFill>
                <a:latin typeface="Calibri" panose="020F0502020204030204" pitchFamily="34" charset="0"/>
                <a:cs typeface="Calibri" panose="020F0502020204030204" pitchFamily="34" charset="0"/>
              </a:defRPr>
            </a:lvl1pPr>
            <a:lvl2pPr>
              <a:lnSpc>
                <a:spcPct val="150000"/>
              </a:lnSpc>
              <a:spcAft>
                <a:spcPts val="600"/>
              </a:spcAft>
              <a:defRPr sz="2800" b="1">
                <a:solidFill>
                  <a:srgbClr val="C4124D"/>
                </a:solidFill>
                <a:latin typeface="Calibri" panose="020F0502020204030204" pitchFamily="34" charset="0"/>
                <a:cs typeface="Calibri" panose="020F0502020204030204" pitchFamily="34" charset="0"/>
              </a:defRPr>
            </a:lvl2pPr>
            <a:lvl3pPr marL="360000" indent="-360000">
              <a:lnSpc>
                <a:spcPct val="150000"/>
              </a:lnSpc>
              <a:spcAft>
                <a:spcPts val="0"/>
              </a:spcAft>
              <a:buClr>
                <a:srgbClr val="467A7C"/>
              </a:buClr>
              <a:buFont typeface="Arial" panose="020B0604020202020204" pitchFamily="34" charset="0"/>
              <a:buChar char="•"/>
              <a:tabLst/>
              <a:defRPr sz="2400">
                <a:solidFill>
                  <a:schemeClr val="tx1">
                    <a:lumMod val="75000"/>
                    <a:lumOff val="25000"/>
                  </a:schemeClr>
                </a:solidFill>
              </a:defRPr>
            </a:lvl3pPr>
            <a:lvl4pPr marL="720000" indent="-360000">
              <a:lnSpc>
                <a:spcPct val="150000"/>
              </a:lnSpc>
              <a:spcAft>
                <a:spcPts val="0"/>
              </a:spcAft>
              <a:buClr>
                <a:srgbClr val="8EBBB6"/>
              </a:buClr>
              <a:tabLst/>
              <a:defRPr sz="2400" baseline="0">
                <a:solidFill>
                  <a:schemeClr val="tx1">
                    <a:lumMod val="75000"/>
                    <a:lumOff val="25000"/>
                  </a:schemeClr>
                </a:solidFill>
                <a:latin typeface="Calibri" panose="020F0502020204030204" pitchFamily="34" charset="0"/>
                <a:cs typeface="Calibri" panose="020F0502020204030204" pitchFamily="34" charset="0"/>
              </a:defRPr>
            </a:lvl4pPr>
            <a:lvl5pPr>
              <a:lnSpc>
                <a:spcPct val="150000"/>
              </a:lnSpc>
              <a:spcAft>
                <a:spcPts val="0"/>
              </a:spcAft>
              <a:buClr>
                <a:schemeClr val="tx1">
                  <a:lumMod val="75000"/>
                  <a:lumOff val="25000"/>
                </a:schemeClr>
              </a:buClr>
              <a:defRPr sz="2400" baseline="0">
                <a:solidFill>
                  <a:schemeClr val="tx1">
                    <a:lumMod val="75000"/>
                    <a:lumOff val="25000"/>
                  </a:schemeClr>
                </a:solidFill>
                <a:latin typeface="Calibri" panose="020F0502020204030204" pitchFamily="34" charset="0"/>
                <a:cs typeface="Calibri" panose="020F0502020204030204" pitchFamily="34" charset="0"/>
              </a:defRPr>
            </a:lvl5pPr>
            <a:lvl6pPr marL="720000" indent="-360000">
              <a:lnSpc>
                <a:spcPct val="150000"/>
              </a:lnSpc>
              <a:spcAft>
                <a:spcPts val="0"/>
              </a:spcAft>
              <a:buClr>
                <a:srgbClr val="8EBBB6"/>
              </a:buClr>
              <a:buFont typeface="Systeemlettertype regulier"/>
              <a:buChar char="­"/>
              <a:tabLst/>
              <a:defRPr sz="2400" baseline="0">
                <a:solidFill>
                  <a:schemeClr val="tx1">
                    <a:lumMod val="75000"/>
                    <a:lumOff val="25000"/>
                  </a:schemeClr>
                </a:solidFill>
                <a:latin typeface="Calibri" panose="020F0502020204030204" pitchFamily="34" charset="0"/>
                <a:cs typeface="Calibri" panose="020F0502020204030204" pitchFamily="34" charset="0"/>
              </a:defRPr>
            </a:lvl6pPr>
            <a:lvl7pPr>
              <a:lnSpc>
                <a:spcPct val="150000"/>
              </a:lnSpc>
              <a:spcAft>
                <a:spcPts val="0"/>
              </a:spcAft>
              <a:defRPr sz="2400" b="1">
                <a:solidFill>
                  <a:schemeClr val="tx1">
                    <a:lumMod val="75000"/>
                    <a:lumOff val="25000"/>
                  </a:schemeClr>
                </a:solidFill>
                <a:latin typeface="Calibri" panose="020F0502020204030204" pitchFamily="34" charset="0"/>
                <a:cs typeface="Calibri" panose="020F0502020204030204" pitchFamily="34" charset="0"/>
              </a:defRPr>
            </a:lvl7pPr>
            <a:lvl8pPr>
              <a:lnSpc>
                <a:spcPct val="150000"/>
              </a:lnSpc>
              <a:spcAft>
                <a:spcPts val="0"/>
              </a:spcAft>
              <a:buClr>
                <a:srgbClr val="8EBBB6"/>
              </a:buClr>
              <a:defRPr sz="2400" baseline="0">
                <a:solidFill>
                  <a:schemeClr val="tx1">
                    <a:lumMod val="75000"/>
                    <a:lumOff val="25000"/>
                  </a:schemeClr>
                </a:solidFill>
              </a:defRPr>
            </a:lvl8pPr>
            <a:lvl9pPr marL="0" marR="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sz="3600">
                <a:solidFill>
                  <a:srgbClr val="467A7C"/>
                </a:solidFill>
                <a:latin typeface="Ubuntu" panose="020B0504030602030204" pitchFamily="34" charset="0"/>
                <a:cs typeface="Calibri" panose="020F0502020204030204" pitchFamily="34" charset="0"/>
              </a:defRPr>
            </a:lvl9pPr>
          </a:lstStyle>
          <a:p>
            <a:pPr lvl="0"/>
            <a:r>
              <a:rPr lang="nl-NL" noProof="0"/>
              <a:t>Typ hier je tekst</a:t>
            </a:r>
          </a:p>
          <a:p>
            <a:pPr lvl="1"/>
            <a:r>
              <a:rPr lang="nl-NL" noProof="0"/>
              <a:t>Kopje</a:t>
            </a:r>
          </a:p>
          <a:p>
            <a:pPr lvl="2"/>
            <a:r>
              <a:rPr lang="nl-NL" noProof="0" err="1"/>
              <a:t>bullet</a:t>
            </a:r>
            <a:endParaRPr lang="nl-NL" noProof="0"/>
          </a:p>
          <a:p>
            <a:pPr lvl="3"/>
            <a:r>
              <a:rPr lang="nl-NL" noProof="0"/>
              <a:t>sub </a:t>
            </a:r>
            <a:r>
              <a:rPr lang="nl-NL" noProof="0" err="1"/>
              <a:t>bullet</a:t>
            </a:r>
            <a:endParaRPr lang="nl-NL" noProof="0"/>
          </a:p>
          <a:p>
            <a:pPr lvl="4"/>
            <a:r>
              <a:rPr lang="nl-NL" noProof="0" err="1"/>
              <a:t>bullet</a:t>
            </a:r>
            <a:r>
              <a:rPr lang="nl-NL" noProof="0"/>
              <a:t> nummer</a:t>
            </a:r>
          </a:p>
          <a:p>
            <a:pPr lvl="5"/>
            <a:r>
              <a:rPr lang="nl-NL" noProof="0"/>
              <a:t>sub </a:t>
            </a:r>
            <a:r>
              <a:rPr lang="nl-NL" noProof="0" err="1"/>
              <a:t>bullet</a:t>
            </a:r>
            <a:r>
              <a:rPr lang="nl-NL" noProof="0"/>
              <a:t> nummer</a:t>
            </a:r>
          </a:p>
          <a:p>
            <a:pPr lvl="6"/>
            <a:r>
              <a:rPr lang="nl-NL" noProof="0"/>
              <a:t>Platte tekst </a:t>
            </a:r>
            <a:r>
              <a:rPr lang="nl-NL" noProof="0" err="1"/>
              <a:t>bold</a:t>
            </a:r>
            <a:endParaRPr lang="nl-NL" noProof="0"/>
          </a:p>
          <a:p>
            <a:pPr lvl="7"/>
            <a:r>
              <a:rPr lang="nl-NL" noProof="0"/>
              <a:t>sub </a:t>
            </a:r>
            <a:r>
              <a:rPr lang="nl-NL" noProof="0" err="1"/>
              <a:t>bullet</a:t>
            </a:r>
            <a:r>
              <a:rPr lang="nl-NL" noProof="0"/>
              <a:t> pijl</a:t>
            </a:r>
          </a:p>
          <a:p>
            <a:pPr marL="0" marR="0" lvl="8"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nl-NL" noProof="0"/>
              <a:t>grote kop</a:t>
            </a:r>
          </a:p>
        </p:txBody>
      </p:sp>
      <p:sp>
        <p:nvSpPr>
          <p:cNvPr id="9" name="Titel 1">
            <a:extLst>
              <a:ext uri="{FF2B5EF4-FFF2-40B4-BE49-F238E27FC236}">
                <a16:creationId xmlns:a16="http://schemas.microsoft.com/office/drawing/2014/main" id="{876F42FC-8D18-B843-BC6C-72F09EDCCD09}"/>
              </a:ext>
            </a:extLst>
          </p:cNvPr>
          <p:cNvSpPr>
            <a:spLocks noGrp="1"/>
          </p:cNvSpPr>
          <p:nvPr>
            <p:ph type="title" hasCustomPrompt="1"/>
          </p:nvPr>
        </p:nvSpPr>
        <p:spPr>
          <a:xfrm>
            <a:off x="720001" y="498852"/>
            <a:ext cx="5376000" cy="577659"/>
          </a:xfrm>
          <a:prstGeom prst="rect">
            <a:avLst/>
          </a:prstGeom>
        </p:spPr>
        <p:txBody>
          <a:bodyPr/>
          <a:lstStyle>
            <a:lvl1pPr>
              <a:defRPr sz="3600">
                <a:solidFill>
                  <a:srgbClr val="467A7C"/>
                </a:solidFill>
                <a:latin typeface="Ubuntu" panose="020B0504030602030204" pitchFamily="34" charset="0"/>
                <a:cs typeface="Calibri" panose="020F0502020204030204" pitchFamily="34" charset="0"/>
              </a:defRPr>
            </a:lvl1pPr>
          </a:lstStyle>
          <a:p>
            <a:r>
              <a:rPr lang="nl-NL" noProof="0"/>
              <a:t>Klik en typ onderwerp</a:t>
            </a:r>
          </a:p>
        </p:txBody>
      </p:sp>
      <p:sp>
        <p:nvSpPr>
          <p:cNvPr id="13" name="Tijdelijke aanduiding voor tekst 14">
            <a:extLst>
              <a:ext uri="{FF2B5EF4-FFF2-40B4-BE49-F238E27FC236}">
                <a16:creationId xmlns:a16="http://schemas.microsoft.com/office/drawing/2014/main" id="{34F3F97E-64E1-144A-BBED-FC74812DBD01}"/>
              </a:ext>
            </a:extLst>
          </p:cNvPr>
          <p:cNvSpPr>
            <a:spLocks noGrp="1"/>
          </p:cNvSpPr>
          <p:nvPr>
            <p:ph type="body" sz="quarter" idx="14" hasCustomPrompt="1"/>
          </p:nvPr>
        </p:nvSpPr>
        <p:spPr>
          <a:xfrm>
            <a:off x="720001" y="1076511"/>
            <a:ext cx="5376000" cy="390598"/>
          </a:xfrm>
          <a:prstGeom prst="rect">
            <a:avLst/>
          </a:prstGeom>
        </p:spPr>
        <p:txBody>
          <a:bodyPr>
            <a:noAutofit/>
          </a:bodyPr>
          <a:lstStyle>
            <a:lvl1pPr marL="0" indent="0">
              <a:lnSpc>
                <a:spcPct val="100000"/>
              </a:lnSpc>
              <a:buNone/>
              <a:defRPr sz="2400" b="0">
                <a:solidFill>
                  <a:srgbClr val="8EBBB6"/>
                </a:solidFill>
                <a:latin typeface="Ubuntu" panose="020B0504030602030204" pitchFamily="34" charset="0"/>
                <a:cs typeface="Calibri" panose="020F0502020204030204" pitchFamily="34" charset="0"/>
              </a:defRPr>
            </a:lvl1pPr>
          </a:lstStyle>
          <a:p>
            <a:pPr lvl="0"/>
            <a:r>
              <a:rPr lang="nl-NL" noProof="0"/>
              <a:t>En nog eentje</a:t>
            </a:r>
          </a:p>
        </p:txBody>
      </p:sp>
    </p:spTree>
    <p:extLst>
      <p:ext uri="{BB962C8B-B14F-4D97-AF65-F5344CB8AC3E}">
        <p14:creationId xmlns:p14="http://schemas.microsoft.com/office/powerpoint/2010/main" val="2463563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tmplLst>
          <p:tmpl>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750"/>
                        <p:tgtEl>
                          <p:spTgt spid="8"/>
                        </p:tgtEl>
                      </p:cBhvr>
                    </p:animEffect>
                  </p:childTnLst>
                </p:cTn>
              </p:par>
            </p:tnLst>
          </p:tmpl>
        </p:tmplLst>
      </p:bldP>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Foto met tekstvak - logo wit">
    <p:spTree>
      <p:nvGrpSpPr>
        <p:cNvPr id="1" name=""/>
        <p:cNvGrpSpPr/>
        <p:nvPr/>
      </p:nvGrpSpPr>
      <p:grpSpPr>
        <a:xfrm>
          <a:off x="0" y="0"/>
          <a:ext cx="0" cy="0"/>
          <a:chOff x="0" y="0"/>
          <a:chExt cx="0" cy="0"/>
        </a:xfrm>
      </p:grpSpPr>
      <p:sp>
        <p:nvSpPr>
          <p:cNvPr id="10" name="Tijdelijke aanduiding voor afbeelding 9"/>
          <p:cNvSpPr>
            <a:spLocks noGrp="1"/>
          </p:cNvSpPr>
          <p:nvPr>
            <p:ph type="pic" sz="quarter" idx="13" hasCustomPrompt="1"/>
          </p:nvPr>
        </p:nvSpPr>
        <p:spPr>
          <a:xfrm>
            <a:off x="-1587" y="-7145"/>
            <a:ext cx="12192002" cy="6865145"/>
          </a:xfrm>
          <a:prstGeom prst="rect">
            <a:avLst/>
          </a:prstGeom>
          <a:solidFill>
            <a:schemeClr val="bg1">
              <a:lumMod val="95000"/>
            </a:schemeClr>
          </a:solidFill>
        </p:spPr>
        <p:txBody>
          <a:bodyPr tIns="1044000" anchor="ctr">
            <a:normAutofit/>
          </a:bodyPr>
          <a:lstStyle>
            <a:lvl1pPr marL="0" indent="0" algn="ctr">
              <a:spcBef>
                <a:spcPts val="0"/>
              </a:spcBef>
              <a:spcAft>
                <a:spcPts val="0"/>
              </a:spcAft>
              <a:buNone/>
              <a:defRPr sz="1200" b="0" i="1">
                <a:solidFill>
                  <a:schemeClr val="tx1">
                    <a:lumMod val="65000"/>
                    <a:lumOff val="35000"/>
                  </a:schemeClr>
                </a:solidFill>
              </a:defRPr>
            </a:lvl1pPr>
          </a:lstStyle>
          <a:p>
            <a:r>
              <a:rPr lang="nl-NL" noProof="0"/>
              <a:t>Klik op het icoon om een </a:t>
            </a:r>
            <a:br>
              <a:rPr lang="nl-NL" noProof="0"/>
            </a:br>
            <a:r>
              <a:rPr lang="nl-NL" noProof="0"/>
              <a:t>afbeelding in te voegen</a:t>
            </a:r>
          </a:p>
        </p:txBody>
      </p:sp>
      <p:sp>
        <p:nvSpPr>
          <p:cNvPr id="5" name="Tijdelijke aanduiding voor tekst 4">
            <a:extLst>
              <a:ext uri="{FF2B5EF4-FFF2-40B4-BE49-F238E27FC236}">
                <a16:creationId xmlns:a16="http://schemas.microsoft.com/office/drawing/2014/main" id="{A7E5CF74-A323-8246-856B-C2898D9B005E}"/>
              </a:ext>
            </a:extLst>
          </p:cNvPr>
          <p:cNvSpPr>
            <a:spLocks noGrp="1"/>
          </p:cNvSpPr>
          <p:nvPr>
            <p:ph type="body" sz="quarter" idx="44" hasCustomPrompt="1"/>
          </p:nvPr>
        </p:nvSpPr>
        <p:spPr>
          <a:xfrm>
            <a:off x="974071" y="892358"/>
            <a:ext cx="4982975" cy="4970560"/>
          </a:xfrm>
          <a:solidFill>
            <a:schemeClr val="bg1">
              <a:alpha val="84649"/>
            </a:schemeClr>
          </a:solidFill>
        </p:spPr>
        <p:txBody>
          <a:bodyPr lIns="360000" tIns="251999" rIns="360000" bIns="251999" anchor="ctr" anchorCtr="0"/>
          <a:lstStyle>
            <a:lvl1pPr>
              <a:lnSpc>
                <a:spcPct val="150000"/>
              </a:lnSpc>
              <a:defRPr sz="2800" b="0">
                <a:solidFill>
                  <a:srgbClr val="467A7C"/>
                </a:solidFill>
              </a:defRPr>
            </a:lvl1pPr>
            <a:lvl2pPr>
              <a:lnSpc>
                <a:spcPct val="150000"/>
              </a:lnSpc>
              <a:defRPr sz="2800"/>
            </a:lvl2pPr>
            <a:lvl3pPr marL="360000" indent="-360000">
              <a:lnSpc>
                <a:spcPct val="150000"/>
              </a:lnSpc>
              <a:tabLst/>
              <a:defRPr sz="2800">
                <a:solidFill>
                  <a:schemeClr val="tx1">
                    <a:lumMod val="75000"/>
                    <a:lumOff val="25000"/>
                  </a:schemeClr>
                </a:solidFill>
              </a:defRPr>
            </a:lvl3pPr>
            <a:lvl4pPr marL="720000" indent="-360000">
              <a:lnSpc>
                <a:spcPct val="150000"/>
              </a:lnSpc>
              <a:tabLst/>
              <a:defRPr sz="2800">
                <a:solidFill>
                  <a:schemeClr val="tx1">
                    <a:lumMod val="75000"/>
                    <a:lumOff val="25000"/>
                  </a:schemeClr>
                </a:solidFill>
              </a:defRPr>
            </a:lvl4pPr>
            <a:lvl5pPr marL="360000" indent="-360000">
              <a:lnSpc>
                <a:spcPct val="150000"/>
              </a:lnSpc>
              <a:tabLst/>
              <a:defRPr sz="2800">
                <a:solidFill>
                  <a:schemeClr val="tx1">
                    <a:lumMod val="75000"/>
                    <a:lumOff val="25000"/>
                  </a:schemeClr>
                </a:solidFill>
              </a:defRPr>
            </a:lvl5pPr>
          </a:lstStyle>
          <a:p>
            <a:pPr lvl="0"/>
            <a:r>
              <a:rPr lang="nl-NL"/>
              <a:t>Typ hier je tekst</a:t>
            </a:r>
          </a:p>
          <a:p>
            <a:pPr lvl="1"/>
            <a:r>
              <a:rPr lang="nl-NL"/>
              <a:t>Kopje</a:t>
            </a:r>
          </a:p>
          <a:p>
            <a:pPr lvl="2"/>
            <a:r>
              <a:rPr lang="nl-NL" err="1"/>
              <a:t>bullet</a:t>
            </a:r>
            <a:endParaRPr lang="nl-NL"/>
          </a:p>
          <a:p>
            <a:pPr lvl="3"/>
            <a:r>
              <a:rPr lang="nl-NL"/>
              <a:t>sub </a:t>
            </a:r>
            <a:r>
              <a:rPr lang="nl-NL" err="1"/>
              <a:t>bullet</a:t>
            </a:r>
            <a:endParaRPr lang="nl-NL"/>
          </a:p>
          <a:p>
            <a:pPr lvl="4"/>
            <a:r>
              <a:rPr lang="nl-NL" err="1"/>
              <a:t>bullet</a:t>
            </a:r>
            <a:r>
              <a:rPr lang="nl-NL"/>
              <a:t> nummer</a:t>
            </a:r>
          </a:p>
        </p:txBody>
      </p:sp>
    </p:spTree>
    <p:extLst>
      <p:ext uri="{BB962C8B-B14F-4D97-AF65-F5344CB8AC3E}">
        <p14:creationId xmlns:p14="http://schemas.microsoft.com/office/powerpoint/2010/main" val="3311687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ccel="50000" decel="50000" fill="hold" grpId="0" nodeType="withEffect">
                                  <p:stCondLst>
                                    <p:cond delay="0"/>
                                  </p:stCondLst>
                                  <p:childTnLst>
                                    <p:animScale>
                                      <p:cBhvr>
                                        <p:cTn id="6" dur="4250" fill="hold"/>
                                        <p:tgtEl>
                                          <p:spTgt spid="10"/>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elblad - grijs">
    <p:bg>
      <p:bgPr>
        <a:solidFill>
          <a:schemeClr val="bg1"/>
        </a:solidFill>
        <a:effectLst/>
      </p:bgPr>
    </p:bg>
    <p:spTree>
      <p:nvGrpSpPr>
        <p:cNvPr id="1" name=""/>
        <p:cNvGrpSpPr/>
        <p:nvPr/>
      </p:nvGrpSpPr>
      <p:grpSpPr>
        <a:xfrm>
          <a:off x="0" y="0"/>
          <a:ext cx="0" cy="0"/>
          <a:chOff x="0" y="0"/>
          <a:chExt cx="0" cy="0"/>
        </a:xfrm>
      </p:grpSpPr>
      <p:sp>
        <p:nvSpPr>
          <p:cNvPr id="10" name="Tijdelijke aanduiding voor afbeelding 6">
            <a:extLst>
              <a:ext uri="{FF2B5EF4-FFF2-40B4-BE49-F238E27FC236}">
                <a16:creationId xmlns:a16="http://schemas.microsoft.com/office/drawing/2014/main" id="{D52DD2E9-EABE-E345-9948-1624D8EDA666}"/>
              </a:ext>
            </a:extLst>
          </p:cNvPr>
          <p:cNvSpPr>
            <a:spLocks noGrp="1"/>
          </p:cNvSpPr>
          <p:nvPr>
            <p:ph type="pic" sz="quarter" idx="35" hasCustomPrompt="1"/>
          </p:nvPr>
        </p:nvSpPr>
        <p:spPr>
          <a:xfrm>
            <a:off x="-1588" y="1"/>
            <a:ext cx="12193201" cy="5413247"/>
          </a:xfrm>
          <a:prstGeom prst="rect">
            <a:avLst/>
          </a:prstGeom>
          <a:solidFill>
            <a:schemeClr val="bg1">
              <a:lumMod val="95000"/>
            </a:schemeClr>
          </a:solidFill>
        </p:spPr>
        <p:txBody>
          <a:bodyPr vert="horz" lIns="0" tIns="2880000" rIns="0" bIns="0" rtlCol="0">
            <a:normAutofit/>
          </a:bodyPr>
          <a:lstStyle>
            <a:lvl1pPr marL="228600" indent="-228600" algn="ctr">
              <a:spcBef>
                <a:spcPts val="0"/>
              </a:spcBef>
              <a:spcAft>
                <a:spcPts val="0"/>
              </a:spcAft>
              <a:buFont typeface="+mj-lt"/>
              <a:buNone/>
              <a:defRPr lang="nl-NL" sz="1200" b="0" i="1">
                <a:solidFill>
                  <a:schemeClr val="tx1">
                    <a:lumMod val="65000"/>
                    <a:lumOff val="35000"/>
                  </a:schemeClr>
                </a:solidFill>
              </a:defRPr>
            </a:lvl1pPr>
          </a:lstStyle>
          <a:p>
            <a:pPr marL="228600" lvl="0" indent="-228600" algn="ctr"/>
            <a:r>
              <a:rPr lang="nl-NL" noProof="0"/>
              <a:t>Klik op het icoon om een </a:t>
            </a:r>
            <a:br>
              <a:rPr lang="nl-NL" noProof="0"/>
            </a:br>
            <a:r>
              <a:rPr lang="nl-NL" noProof="0"/>
              <a:t>afbeelding in te voegen</a:t>
            </a:r>
          </a:p>
        </p:txBody>
      </p:sp>
      <p:sp>
        <p:nvSpPr>
          <p:cNvPr id="8" name="Tijdelijke aanduiding voor tekst 10">
            <a:extLst>
              <a:ext uri="{FF2B5EF4-FFF2-40B4-BE49-F238E27FC236}">
                <a16:creationId xmlns:a16="http://schemas.microsoft.com/office/drawing/2014/main" id="{8B444127-3060-4E41-9B45-5ADA0C0E6114}"/>
              </a:ext>
            </a:extLst>
          </p:cNvPr>
          <p:cNvSpPr>
            <a:spLocks noGrp="1"/>
          </p:cNvSpPr>
          <p:nvPr>
            <p:ph type="body" sz="quarter" idx="45" hasCustomPrompt="1"/>
          </p:nvPr>
        </p:nvSpPr>
        <p:spPr>
          <a:xfrm>
            <a:off x="-1588" y="0"/>
            <a:ext cx="12193588" cy="1146399"/>
          </a:xfrm>
          <a:prstGeom prst="rect">
            <a:avLst/>
          </a:prstGeom>
          <a:solidFill>
            <a:srgbClr val="73797D">
              <a:alpha val="84706"/>
            </a:srgbClr>
          </a:solidFill>
        </p:spPr>
        <p:txBody>
          <a:bodyPr lIns="720000" tIns="288000" rIns="540000" bIns="360000"/>
          <a:lstStyle>
            <a:lvl1pPr>
              <a:lnSpc>
                <a:spcPct val="100000"/>
              </a:lnSpc>
              <a:defRPr sz="3600">
                <a:solidFill>
                  <a:schemeClr val="bg1"/>
                </a:solidFill>
                <a:latin typeface="Ubuntu" panose="020B0504030602030204" pitchFamily="34" charset="0"/>
              </a:defRPr>
            </a:lvl1pPr>
          </a:lstStyle>
          <a:p>
            <a:pPr lvl="0"/>
            <a:r>
              <a:rPr lang="nl-NL"/>
              <a:t>Klik en typ titel</a:t>
            </a:r>
          </a:p>
        </p:txBody>
      </p:sp>
      <p:sp>
        <p:nvSpPr>
          <p:cNvPr id="13" name="Tijdelijke aanduiding voor tekst 3">
            <a:extLst>
              <a:ext uri="{FF2B5EF4-FFF2-40B4-BE49-F238E27FC236}">
                <a16:creationId xmlns:a16="http://schemas.microsoft.com/office/drawing/2014/main" id="{4D4A9B2A-C7F2-DB4E-8A7D-A2453A99689F}"/>
              </a:ext>
            </a:extLst>
          </p:cNvPr>
          <p:cNvSpPr>
            <a:spLocks noGrp="1"/>
          </p:cNvSpPr>
          <p:nvPr>
            <p:ph type="body" sz="quarter" idx="44" hasCustomPrompt="1"/>
          </p:nvPr>
        </p:nvSpPr>
        <p:spPr>
          <a:xfrm>
            <a:off x="720000" y="6022848"/>
            <a:ext cx="4151353" cy="524256"/>
          </a:xfrm>
          <a:prstGeom prst="rect">
            <a:avLst/>
          </a:prstGeom>
        </p:spPr>
        <p:txBody>
          <a:bodyPr/>
          <a:lstStyle>
            <a:lvl1pPr marL="0" indent="0">
              <a:buFontTx/>
              <a:buNone/>
              <a:defRPr sz="2000" b="0">
                <a:solidFill>
                  <a:srgbClr val="467A7C"/>
                </a:solidFill>
                <a:latin typeface="Calibri" panose="020F0502020204030204" pitchFamily="34" charset="0"/>
                <a:cs typeface="Calibri" panose="020F0502020204030204" pitchFamily="34" charset="0"/>
              </a:defRPr>
            </a:lvl1pPr>
          </a:lstStyle>
          <a:p>
            <a:r>
              <a:rPr lang="nl-NL"/>
              <a:t>Naam  |  Datum</a:t>
            </a:r>
          </a:p>
        </p:txBody>
      </p:sp>
      <p:pic>
        <p:nvPicPr>
          <p:cNvPr id="7" name="Afbeelding 6">
            <a:extLst>
              <a:ext uri="{FF2B5EF4-FFF2-40B4-BE49-F238E27FC236}">
                <a16:creationId xmlns:a16="http://schemas.microsoft.com/office/drawing/2014/main" id="{36F4B6F6-BF17-3044-8ECD-00AB5E95C8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69295" y="5884921"/>
            <a:ext cx="1578827" cy="863092"/>
          </a:xfrm>
          <a:prstGeom prst="rect">
            <a:avLst/>
          </a:prstGeom>
        </p:spPr>
      </p:pic>
    </p:spTree>
    <p:extLst>
      <p:ext uri="{BB962C8B-B14F-4D97-AF65-F5344CB8AC3E}">
        <p14:creationId xmlns:p14="http://schemas.microsoft.com/office/powerpoint/2010/main" val="1002517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ccel="50000" decel="50000" fill="hold" grpId="0" nodeType="withEffect">
                                  <p:stCondLst>
                                    <p:cond delay="0"/>
                                  </p:stCondLst>
                                  <p:childTnLst>
                                    <p:animScale>
                                      <p:cBhvr>
                                        <p:cTn id="6" dur="4250" fill="hold"/>
                                        <p:tgtEl>
                                          <p:spTgt spid="10"/>
                                        </p:tgtEl>
                                      </p:cBhvr>
                                      <p:by x="110000" y="110000"/>
                                    </p:animScale>
                                  </p:childTnLst>
                                </p:cTn>
                              </p:par>
                              <p:par>
                                <p:cTn id="7" presetID="10" presetClass="entr" presetSubtype="0" fill="hold" grpId="0" nodeType="withEffect">
                                  <p:stCondLst>
                                    <p:cond delay="1250"/>
                                  </p:stCondLst>
                                  <p:childTnLst>
                                    <p:set>
                                      <p:cBhvr>
                                        <p:cTn id="8" dur="1" fill="hold">
                                          <p:stCondLst>
                                            <p:cond delay="0"/>
                                          </p:stCondLst>
                                        </p:cTn>
                                        <p:tgtEl>
                                          <p:spTgt spid="13">
                                            <p:txEl>
                                              <p:pRg st="0" end="0"/>
                                            </p:txEl>
                                          </p:spTgt>
                                        </p:tgtEl>
                                        <p:attrNameLst>
                                          <p:attrName>style.visibility</p:attrName>
                                        </p:attrNameLst>
                                      </p:cBhvr>
                                      <p:to>
                                        <p:strVal val="visible"/>
                                      </p:to>
                                    </p:set>
                                    <p:animEffect transition="in" filter="fade">
                                      <p:cBhvr>
                                        <p:cTn id="9"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build="p">
        <p:tmplLst>
          <p:tmpl lvl="1">
            <p:tnLst>
              <p:par>
                <p:cTn presetID="10" presetClass="entr" presetSubtype="0" fill="hold" nodeType="withEffect">
                  <p:stCondLst>
                    <p:cond delay="125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9_Foto met tekstvak - logo kleur">
    <p:spTree>
      <p:nvGrpSpPr>
        <p:cNvPr id="1" name=""/>
        <p:cNvGrpSpPr/>
        <p:nvPr/>
      </p:nvGrpSpPr>
      <p:grpSpPr>
        <a:xfrm>
          <a:off x="0" y="0"/>
          <a:ext cx="0" cy="0"/>
          <a:chOff x="0" y="0"/>
          <a:chExt cx="0" cy="0"/>
        </a:xfrm>
      </p:grpSpPr>
      <p:sp>
        <p:nvSpPr>
          <p:cNvPr id="10" name="Tijdelijke aanduiding voor afbeelding 9"/>
          <p:cNvSpPr>
            <a:spLocks noGrp="1"/>
          </p:cNvSpPr>
          <p:nvPr>
            <p:ph type="pic" sz="quarter" idx="13" hasCustomPrompt="1"/>
          </p:nvPr>
        </p:nvSpPr>
        <p:spPr>
          <a:xfrm>
            <a:off x="-1587" y="-7145"/>
            <a:ext cx="12192002" cy="6865145"/>
          </a:xfrm>
          <a:prstGeom prst="rect">
            <a:avLst/>
          </a:prstGeom>
          <a:solidFill>
            <a:schemeClr val="bg1">
              <a:lumMod val="95000"/>
            </a:schemeClr>
          </a:solidFill>
        </p:spPr>
        <p:txBody>
          <a:bodyPr tIns="1044000" anchor="ctr">
            <a:normAutofit/>
          </a:bodyPr>
          <a:lstStyle>
            <a:lvl1pPr marL="0" indent="0" algn="ctr">
              <a:spcBef>
                <a:spcPts val="0"/>
              </a:spcBef>
              <a:spcAft>
                <a:spcPts val="0"/>
              </a:spcAft>
              <a:buNone/>
              <a:defRPr sz="1200" b="0" i="1">
                <a:solidFill>
                  <a:schemeClr val="tx1">
                    <a:lumMod val="65000"/>
                    <a:lumOff val="35000"/>
                  </a:schemeClr>
                </a:solidFill>
              </a:defRPr>
            </a:lvl1pPr>
          </a:lstStyle>
          <a:p>
            <a:r>
              <a:rPr lang="nl-NL" noProof="0"/>
              <a:t>Klik op het icoon om een </a:t>
            </a:r>
            <a:br>
              <a:rPr lang="nl-NL" noProof="0"/>
            </a:br>
            <a:r>
              <a:rPr lang="nl-NL" noProof="0"/>
              <a:t>afbeelding in te voegen</a:t>
            </a:r>
          </a:p>
        </p:txBody>
      </p:sp>
      <p:sp>
        <p:nvSpPr>
          <p:cNvPr id="2" name="Tijdelijke aanduiding voor tekst 4">
            <a:extLst>
              <a:ext uri="{FF2B5EF4-FFF2-40B4-BE49-F238E27FC236}">
                <a16:creationId xmlns:a16="http://schemas.microsoft.com/office/drawing/2014/main" id="{B155458A-0DB8-9F46-EB8F-6D69E8710DDB}"/>
              </a:ext>
            </a:extLst>
          </p:cNvPr>
          <p:cNvSpPr>
            <a:spLocks noGrp="1"/>
          </p:cNvSpPr>
          <p:nvPr>
            <p:ph type="body" sz="quarter" idx="44" hasCustomPrompt="1"/>
          </p:nvPr>
        </p:nvSpPr>
        <p:spPr>
          <a:xfrm>
            <a:off x="974071" y="892358"/>
            <a:ext cx="4982975" cy="4970560"/>
          </a:xfrm>
          <a:solidFill>
            <a:schemeClr val="bg1">
              <a:alpha val="84649"/>
            </a:schemeClr>
          </a:solidFill>
        </p:spPr>
        <p:txBody>
          <a:bodyPr lIns="360000" tIns="251999" rIns="360000" bIns="251999" anchor="ctr" anchorCtr="0"/>
          <a:lstStyle>
            <a:lvl1pPr>
              <a:lnSpc>
                <a:spcPct val="150000"/>
              </a:lnSpc>
              <a:defRPr sz="2800" b="0">
                <a:solidFill>
                  <a:srgbClr val="467A7C"/>
                </a:solidFill>
              </a:defRPr>
            </a:lvl1pPr>
            <a:lvl2pPr>
              <a:lnSpc>
                <a:spcPct val="150000"/>
              </a:lnSpc>
              <a:defRPr sz="2800"/>
            </a:lvl2pPr>
            <a:lvl3pPr marL="360000" indent="-360000">
              <a:lnSpc>
                <a:spcPct val="150000"/>
              </a:lnSpc>
              <a:tabLst/>
              <a:defRPr sz="2800">
                <a:solidFill>
                  <a:schemeClr val="tx1">
                    <a:lumMod val="75000"/>
                    <a:lumOff val="25000"/>
                  </a:schemeClr>
                </a:solidFill>
              </a:defRPr>
            </a:lvl3pPr>
            <a:lvl4pPr marL="720000" indent="-360000">
              <a:lnSpc>
                <a:spcPct val="150000"/>
              </a:lnSpc>
              <a:tabLst/>
              <a:defRPr sz="2800">
                <a:solidFill>
                  <a:schemeClr val="tx1">
                    <a:lumMod val="75000"/>
                    <a:lumOff val="25000"/>
                  </a:schemeClr>
                </a:solidFill>
              </a:defRPr>
            </a:lvl4pPr>
            <a:lvl5pPr marL="360000" indent="-360000">
              <a:lnSpc>
                <a:spcPct val="150000"/>
              </a:lnSpc>
              <a:tabLst/>
              <a:defRPr sz="2800">
                <a:solidFill>
                  <a:schemeClr val="tx1">
                    <a:lumMod val="75000"/>
                    <a:lumOff val="25000"/>
                  </a:schemeClr>
                </a:solidFill>
              </a:defRPr>
            </a:lvl5pPr>
          </a:lstStyle>
          <a:p>
            <a:pPr lvl="0"/>
            <a:r>
              <a:rPr lang="nl-NL"/>
              <a:t>Typ hier je tekst</a:t>
            </a:r>
          </a:p>
          <a:p>
            <a:pPr lvl="1"/>
            <a:r>
              <a:rPr lang="nl-NL"/>
              <a:t>Kopje</a:t>
            </a:r>
          </a:p>
          <a:p>
            <a:pPr lvl="2"/>
            <a:r>
              <a:rPr lang="nl-NL" err="1"/>
              <a:t>bullet</a:t>
            </a:r>
            <a:endParaRPr lang="nl-NL"/>
          </a:p>
          <a:p>
            <a:pPr lvl="3"/>
            <a:r>
              <a:rPr lang="nl-NL"/>
              <a:t>sub </a:t>
            </a:r>
            <a:r>
              <a:rPr lang="nl-NL" err="1"/>
              <a:t>bullet</a:t>
            </a:r>
            <a:endParaRPr lang="nl-NL"/>
          </a:p>
          <a:p>
            <a:pPr lvl="4"/>
            <a:r>
              <a:rPr lang="nl-NL" err="1"/>
              <a:t>bullet</a:t>
            </a:r>
            <a:r>
              <a:rPr lang="nl-NL"/>
              <a:t> nummer</a:t>
            </a:r>
          </a:p>
        </p:txBody>
      </p:sp>
    </p:spTree>
    <p:extLst>
      <p:ext uri="{BB962C8B-B14F-4D97-AF65-F5344CB8AC3E}">
        <p14:creationId xmlns:p14="http://schemas.microsoft.com/office/powerpoint/2010/main" val="2186467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ccel="50000" decel="50000" fill="hold" grpId="0" nodeType="withEffect">
                                  <p:stCondLst>
                                    <p:cond delay="0"/>
                                  </p:stCondLst>
                                  <p:childTnLst>
                                    <p:animScale>
                                      <p:cBhvr>
                                        <p:cTn id="6" dur="4250" fill="hold"/>
                                        <p:tgtEl>
                                          <p:spTgt spid="10"/>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0_Foto met tekstvak - logo wit">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E0A6C892-F00C-C186-CC98-910606C67D2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20705"/>
          <a:stretch/>
        </p:blipFill>
        <p:spPr>
          <a:xfrm>
            <a:off x="0" y="0"/>
            <a:ext cx="12192000" cy="6858001"/>
          </a:xfrm>
          <a:prstGeom prst="rect">
            <a:avLst/>
          </a:prstGeom>
        </p:spPr>
      </p:pic>
      <p:sp>
        <p:nvSpPr>
          <p:cNvPr id="9" name="Tijdelijke aanduiding voor tekst 10">
            <a:extLst>
              <a:ext uri="{FF2B5EF4-FFF2-40B4-BE49-F238E27FC236}">
                <a16:creationId xmlns:a16="http://schemas.microsoft.com/office/drawing/2014/main" id="{588B962B-8DE8-FB13-CA85-BB038C4ADAD4}"/>
              </a:ext>
            </a:extLst>
          </p:cNvPr>
          <p:cNvSpPr>
            <a:spLocks noGrp="1"/>
          </p:cNvSpPr>
          <p:nvPr>
            <p:ph type="body" sz="quarter" idx="46" hasCustomPrompt="1"/>
          </p:nvPr>
        </p:nvSpPr>
        <p:spPr>
          <a:xfrm>
            <a:off x="1345210" y="2348947"/>
            <a:ext cx="3473658" cy="2160104"/>
          </a:xfrm>
          <a:prstGeom prst="rect">
            <a:avLst/>
          </a:prstGeom>
          <a:noFill/>
        </p:spPr>
        <p:txBody>
          <a:bodyPr lIns="0" tIns="0" rIns="0" bIns="0"/>
          <a:lstStyle>
            <a:lvl1pPr algn="l">
              <a:lnSpc>
                <a:spcPts val="3600"/>
              </a:lnSpc>
              <a:defRPr sz="2800" b="0" i="0">
                <a:solidFill>
                  <a:schemeClr val="tx1">
                    <a:lumMod val="75000"/>
                    <a:lumOff val="25000"/>
                  </a:schemeClr>
                </a:solidFill>
                <a:latin typeface="Calibri" panose="020F0502020204030204" pitchFamily="34" charset="0"/>
                <a:cs typeface="Calibri" panose="020F0502020204030204" pitchFamily="34" charset="0"/>
              </a:defRPr>
            </a:lvl1pPr>
          </a:lstStyle>
          <a:p>
            <a:pPr lvl="0"/>
            <a:r>
              <a:rPr lang="nl-NL"/>
              <a:t>Naam</a:t>
            </a:r>
            <a:br>
              <a:rPr lang="nl-NL"/>
            </a:br>
            <a:r>
              <a:rPr lang="nl-NL"/>
              <a:t>E-mail</a:t>
            </a:r>
          </a:p>
          <a:p>
            <a:pPr lvl="0"/>
            <a:r>
              <a:rPr lang="nl-NL"/>
              <a:t>Tel.</a:t>
            </a:r>
          </a:p>
        </p:txBody>
      </p:sp>
      <p:sp>
        <p:nvSpPr>
          <p:cNvPr id="11" name="Tijdelijke aanduiding voor datum 5">
            <a:extLst>
              <a:ext uri="{FF2B5EF4-FFF2-40B4-BE49-F238E27FC236}">
                <a16:creationId xmlns:a16="http://schemas.microsoft.com/office/drawing/2014/main" id="{E4092105-18EA-4453-5368-0D3CC31EB6AE}"/>
              </a:ext>
            </a:extLst>
          </p:cNvPr>
          <p:cNvSpPr txBox="1">
            <a:spLocks/>
          </p:cNvSpPr>
          <p:nvPr userDrawn="1"/>
        </p:nvSpPr>
        <p:spPr>
          <a:xfrm>
            <a:off x="1312805" y="5270593"/>
            <a:ext cx="1099770" cy="226714"/>
          </a:xfrm>
          <a:prstGeom prst="rect">
            <a:avLst/>
          </a:prstGeom>
        </p:spPr>
        <p:txBody>
          <a:bodyPr vert="horz" lIns="0" tIns="0" rIns="0" bIns="0" rtlCol="0" anchor="ctr">
            <a:noAutofit/>
          </a:bodyPr>
          <a:lstStyle>
            <a:defPPr>
              <a:defRPr lang="nl-NL"/>
            </a:defPPr>
            <a:lvl1pPr marL="0" algn="r" defTabSz="914400" rtl="0" eaLnBrk="1" latinLnBrk="0" hangingPunct="1">
              <a:defRPr sz="9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1600">
                <a:solidFill>
                  <a:srgbClr val="467A7C"/>
                </a:solidFill>
                <a:latin typeface="Calibri" panose="020F0502020204030204" pitchFamily="34" charset="0"/>
                <a:cs typeface="Calibri" panose="020F0502020204030204" pitchFamily="34" charset="0"/>
              </a:rPr>
              <a:t>www.wing.nl</a:t>
            </a:r>
          </a:p>
          <a:p>
            <a:endParaRPr lang="nl-NL"/>
          </a:p>
        </p:txBody>
      </p:sp>
      <p:sp>
        <p:nvSpPr>
          <p:cNvPr id="7" name="Tijdelijke aanduiding voor datum 5">
            <a:extLst>
              <a:ext uri="{FF2B5EF4-FFF2-40B4-BE49-F238E27FC236}">
                <a16:creationId xmlns:a16="http://schemas.microsoft.com/office/drawing/2014/main" id="{1953C901-B718-639E-6D01-25FA5A0AC5E0}"/>
              </a:ext>
            </a:extLst>
          </p:cNvPr>
          <p:cNvSpPr txBox="1">
            <a:spLocks/>
          </p:cNvSpPr>
          <p:nvPr userDrawn="1"/>
        </p:nvSpPr>
        <p:spPr>
          <a:xfrm>
            <a:off x="1250051" y="869020"/>
            <a:ext cx="2155095" cy="305454"/>
          </a:xfrm>
          <a:prstGeom prst="rect">
            <a:avLst/>
          </a:prstGeom>
        </p:spPr>
        <p:txBody>
          <a:bodyPr vert="horz" lIns="0" tIns="0" rIns="0" bIns="0" rtlCol="0" anchor="ctr">
            <a:noAutofit/>
          </a:bodyPr>
          <a:lstStyle>
            <a:defPPr>
              <a:defRPr lang="nl-NL"/>
            </a:defPPr>
            <a:lvl1pPr marL="0" algn="r" defTabSz="914400" rtl="0" eaLnBrk="1" latinLnBrk="0" hangingPunct="1">
              <a:defRPr sz="9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4000">
                <a:solidFill>
                  <a:srgbClr val="C4124D"/>
                </a:solidFill>
                <a:latin typeface="Ubuntu" panose="020B0504030602030204" pitchFamily="34" charset="0"/>
                <a:cs typeface="Calibri" panose="020F0502020204030204" pitchFamily="34" charset="0"/>
              </a:rPr>
              <a:t>Bedankt!</a:t>
            </a:r>
          </a:p>
          <a:p>
            <a:endParaRPr lang="nl-NL">
              <a:solidFill>
                <a:srgbClr val="C4124D"/>
              </a:solidFill>
            </a:endParaRPr>
          </a:p>
        </p:txBody>
      </p:sp>
    </p:spTree>
    <p:extLst>
      <p:ext uri="{BB962C8B-B14F-4D97-AF65-F5344CB8AC3E}">
        <p14:creationId xmlns:p14="http://schemas.microsoft.com/office/powerpoint/2010/main" val="2497573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1_Foto met tekstvak - logo kleur">
    <p:spTree>
      <p:nvGrpSpPr>
        <p:cNvPr id="1" name=""/>
        <p:cNvGrpSpPr/>
        <p:nvPr/>
      </p:nvGrpSpPr>
      <p:grpSpPr>
        <a:xfrm>
          <a:off x="0" y="0"/>
          <a:ext cx="0" cy="0"/>
          <a:chOff x="0" y="0"/>
          <a:chExt cx="0" cy="0"/>
        </a:xfrm>
      </p:grpSpPr>
      <p:sp>
        <p:nvSpPr>
          <p:cNvPr id="10" name="Tijdelijke aanduiding voor afbeelding 9"/>
          <p:cNvSpPr>
            <a:spLocks noGrp="1"/>
          </p:cNvSpPr>
          <p:nvPr>
            <p:ph type="pic" sz="quarter" idx="13" hasCustomPrompt="1"/>
          </p:nvPr>
        </p:nvSpPr>
        <p:spPr>
          <a:xfrm>
            <a:off x="-1587" y="-7145"/>
            <a:ext cx="12192002" cy="6865145"/>
          </a:xfrm>
          <a:prstGeom prst="rect">
            <a:avLst/>
          </a:prstGeom>
          <a:solidFill>
            <a:schemeClr val="bg1">
              <a:lumMod val="95000"/>
            </a:schemeClr>
          </a:solidFill>
        </p:spPr>
        <p:txBody>
          <a:bodyPr tIns="1044000" anchor="ctr">
            <a:normAutofit/>
          </a:bodyPr>
          <a:lstStyle>
            <a:lvl1pPr marL="0" indent="0" algn="ctr">
              <a:spcBef>
                <a:spcPts val="0"/>
              </a:spcBef>
              <a:spcAft>
                <a:spcPts val="0"/>
              </a:spcAft>
              <a:buNone/>
              <a:defRPr sz="1200" b="0" i="1">
                <a:solidFill>
                  <a:schemeClr val="tx1">
                    <a:lumMod val="65000"/>
                    <a:lumOff val="35000"/>
                  </a:schemeClr>
                </a:solidFill>
              </a:defRPr>
            </a:lvl1pPr>
          </a:lstStyle>
          <a:p>
            <a:r>
              <a:rPr lang="nl-NL" noProof="0"/>
              <a:t>Klik op het icoon om een </a:t>
            </a:r>
            <a:br>
              <a:rPr lang="nl-NL" noProof="0"/>
            </a:br>
            <a:r>
              <a:rPr lang="nl-NL" noProof="0"/>
              <a:t>afbeelding in te voegen</a:t>
            </a:r>
          </a:p>
        </p:txBody>
      </p:sp>
      <p:sp>
        <p:nvSpPr>
          <p:cNvPr id="6" name="Tekstvak 5">
            <a:extLst>
              <a:ext uri="{FF2B5EF4-FFF2-40B4-BE49-F238E27FC236}">
                <a16:creationId xmlns:a16="http://schemas.microsoft.com/office/drawing/2014/main" id="{F59C797F-BD53-E940-0939-68206105DED7}"/>
              </a:ext>
            </a:extLst>
          </p:cNvPr>
          <p:cNvSpPr txBox="1"/>
          <p:nvPr userDrawn="1"/>
        </p:nvSpPr>
        <p:spPr>
          <a:xfrm>
            <a:off x="961282" y="895555"/>
            <a:ext cx="4982975" cy="4970560"/>
          </a:xfrm>
          <a:prstGeom prst="rect">
            <a:avLst/>
          </a:prstGeom>
          <a:solidFill>
            <a:schemeClr val="bg1">
              <a:alpha val="85000"/>
            </a:schemeClr>
          </a:solidFill>
        </p:spPr>
        <p:txBody>
          <a:bodyPr wrap="square" lIns="432000" tIns="360000" rIns="360000" bIns="360000" rtlCol="0" anchor="t">
            <a:noAutofit/>
          </a:bodyPr>
          <a:lstStyle/>
          <a:p>
            <a:pPr algn="l"/>
            <a:endParaRPr lang="nl-NL" sz="1600">
              <a:solidFill>
                <a:schemeClr val="tx2"/>
              </a:solidFill>
            </a:endParaRPr>
          </a:p>
        </p:txBody>
      </p:sp>
      <p:sp>
        <p:nvSpPr>
          <p:cNvPr id="8" name="Tijdelijke aanduiding voor tekst 10">
            <a:extLst>
              <a:ext uri="{FF2B5EF4-FFF2-40B4-BE49-F238E27FC236}">
                <a16:creationId xmlns:a16="http://schemas.microsoft.com/office/drawing/2014/main" id="{E85D4E6C-D25B-9430-2B81-F54F38E6CF92}"/>
              </a:ext>
            </a:extLst>
          </p:cNvPr>
          <p:cNvSpPr>
            <a:spLocks noGrp="1"/>
          </p:cNvSpPr>
          <p:nvPr>
            <p:ph type="body" sz="quarter" idx="46" hasCustomPrompt="1"/>
          </p:nvPr>
        </p:nvSpPr>
        <p:spPr>
          <a:xfrm>
            <a:off x="1345210" y="2348947"/>
            <a:ext cx="3473658" cy="2160104"/>
          </a:xfrm>
          <a:prstGeom prst="rect">
            <a:avLst/>
          </a:prstGeom>
          <a:noFill/>
        </p:spPr>
        <p:txBody>
          <a:bodyPr lIns="0" tIns="0" rIns="0" bIns="0"/>
          <a:lstStyle>
            <a:lvl1pPr algn="l">
              <a:lnSpc>
                <a:spcPts val="3600"/>
              </a:lnSpc>
              <a:defRPr sz="2800" b="0" i="0">
                <a:solidFill>
                  <a:schemeClr val="tx1">
                    <a:lumMod val="75000"/>
                    <a:lumOff val="25000"/>
                  </a:schemeClr>
                </a:solidFill>
                <a:latin typeface="Calibri" panose="020F0502020204030204" pitchFamily="34" charset="0"/>
                <a:cs typeface="Calibri" panose="020F0502020204030204" pitchFamily="34" charset="0"/>
              </a:defRPr>
            </a:lvl1pPr>
          </a:lstStyle>
          <a:p>
            <a:pPr lvl="0"/>
            <a:r>
              <a:rPr lang="nl-NL"/>
              <a:t>Naam</a:t>
            </a:r>
            <a:br>
              <a:rPr lang="nl-NL"/>
            </a:br>
            <a:r>
              <a:rPr lang="nl-NL"/>
              <a:t>E-mail</a:t>
            </a:r>
          </a:p>
          <a:p>
            <a:pPr lvl="0"/>
            <a:r>
              <a:rPr lang="nl-NL"/>
              <a:t>Tel.</a:t>
            </a:r>
          </a:p>
        </p:txBody>
      </p:sp>
      <p:sp>
        <p:nvSpPr>
          <p:cNvPr id="9" name="Tijdelijke aanduiding voor datum 5">
            <a:extLst>
              <a:ext uri="{FF2B5EF4-FFF2-40B4-BE49-F238E27FC236}">
                <a16:creationId xmlns:a16="http://schemas.microsoft.com/office/drawing/2014/main" id="{A3586427-E7A6-2185-640F-9C056D5E695E}"/>
              </a:ext>
            </a:extLst>
          </p:cNvPr>
          <p:cNvSpPr txBox="1">
            <a:spLocks/>
          </p:cNvSpPr>
          <p:nvPr userDrawn="1"/>
        </p:nvSpPr>
        <p:spPr>
          <a:xfrm>
            <a:off x="1312805" y="5270593"/>
            <a:ext cx="1099770" cy="226714"/>
          </a:xfrm>
          <a:prstGeom prst="rect">
            <a:avLst/>
          </a:prstGeom>
        </p:spPr>
        <p:txBody>
          <a:bodyPr vert="horz" lIns="0" tIns="0" rIns="0" bIns="0" rtlCol="0" anchor="ctr">
            <a:noAutofit/>
          </a:bodyPr>
          <a:lstStyle>
            <a:defPPr>
              <a:defRPr lang="nl-NL"/>
            </a:defPPr>
            <a:lvl1pPr marL="0" algn="r" defTabSz="914400" rtl="0" eaLnBrk="1" latinLnBrk="0" hangingPunct="1">
              <a:defRPr sz="9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1600">
                <a:solidFill>
                  <a:srgbClr val="467A7C"/>
                </a:solidFill>
                <a:latin typeface="Calibri" panose="020F0502020204030204" pitchFamily="34" charset="0"/>
                <a:cs typeface="Calibri" panose="020F0502020204030204" pitchFamily="34" charset="0"/>
              </a:rPr>
              <a:t>www.wing.nl</a:t>
            </a:r>
          </a:p>
          <a:p>
            <a:endParaRPr lang="nl-NL"/>
          </a:p>
        </p:txBody>
      </p:sp>
      <p:sp>
        <p:nvSpPr>
          <p:cNvPr id="11" name="Tijdelijke aanduiding voor datum 5">
            <a:extLst>
              <a:ext uri="{FF2B5EF4-FFF2-40B4-BE49-F238E27FC236}">
                <a16:creationId xmlns:a16="http://schemas.microsoft.com/office/drawing/2014/main" id="{C2E7DC4B-B9E2-1D9D-DFB4-DB214F40FE89}"/>
              </a:ext>
            </a:extLst>
          </p:cNvPr>
          <p:cNvSpPr txBox="1">
            <a:spLocks noGrp="1" noRot="1" noMove="1" noResize="1" noEditPoints="1" noAdjustHandles="1" noChangeArrowheads="1" noChangeShapeType="1"/>
          </p:cNvSpPr>
          <p:nvPr userDrawn="1"/>
        </p:nvSpPr>
        <p:spPr>
          <a:xfrm>
            <a:off x="1266092" y="1570400"/>
            <a:ext cx="2155095" cy="305454"/>
          </a:xfrm>
          <a:prstGeom prst="rect">
            <a:avLst/>
          </a:prstGeom>
        </p:spPr>
        <p:txBody>
          <a:bodyPr vert="horz" lIns="0" tIns="0" rIns="0" bIns="0" rtlCol="0" anchor="ctr">
            <a:noAutofit/>
          </a:bodyPr>
          <a:lstStyle>
            <a:defPPr>
              <a:defRPr lang="nl-NL"/>
            </a:defPPr>
            <a:lvl1pPr marL="0" algn="r" defTabSz="914400" rtl="0" eaLnBrk="1" latinLnBrk="0" hangingPunct="1">
              <a:defRPr sz="9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4000">
                <a:solidFill>
                  <a:srgbClr val="C4124D"/>
                </a:solidFill>
                <a:latin typeface="Ubuntu" panose="020B0504030602030204" pitchFamily="34" charset="0"/>
                <a:cs typeface="Calibri" panose="020F0502020204030204" pitchFamily="34" charset="0"/>
              </a:rPr>
              <a:t>Bedankt!</a:t>
            </a:r>
          </a:p>
          <a:p>
            <a:endParaRPr lang="nl-NL">
              <a:solidFill>
                <a:srgbClr val="C4124D"/>
              </a:solidFill>
            </a:endParaRPr>
          </a:p>
        </p:txBody>
      </p:sp>
    </p:spTree>
    <p:extLst>
      <p:ext uri="{BB962C8B-B14F-4D97-AF65-F5344CB8AC3E}">
        <p14:creationId xmlns:p14="http://schemas.microsoft.com/office/powerpoint/2010/main" val="1895864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ccel="50000" decel="50000" fill="hold" grpId="0" nodeType="withEffect">
                                  <p:stCondLst>
                                    <p:cond delay="0"/>
                                  </p:stCondLst>
                                  <p:childTnLst>
                                    <p:animScale>
                                      <p:cBhvr>
                                        <p:cTn id="6" dur="4250" fill="hold"/>
                                        <p:tgtEl>
                                          <p:spTgt spid="10"/>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3_Tekst - 1 kolom">
    <p:bg>
      <p:bgPr>
        <a:solidFill>
          <a:schemeClr val="bg1"/>
        </a:solidFill>
        <a:effectLst/>
      </p:bgPr>
    </p:bg>
    <p:spTree>
      <p:nvGrpSpPr>
        <p:cNvPr id="1" name=""/>
        <p:cNvGrpSpPr/>
        <p:nvPr/>
      </p:nvGrpSpPr>
      <p:grpSpPr>
        <a:xfrm>
          <a:off x="0" y="0"/>
          <a:ext cx="0" cy="0"/>
          <a:chOff x="0" y="0"/>
          <a:chExt cx="0" cy="0"/>
        </a:xfrm>
      </p:grpSpPr>
      <p:sp>
        <p:nvSpPr>
          <p:cNvPr id="3" name="Tijdelijke aanduiding voor verticale tekst 2"/>
          <p:cNvSpPr>
            <a:spLocks noGrp="1"/>
          </p:cNvSpPr>
          <p:nvPr>
            <p:ph type="body" orient="vert" idx="1" hasCustomPrompt="1"/>
          </p:nvPr>
        </p:nvSpPr>
        <p:spPr>
          <a:xfrm>
            <a:off x="720000" y="1865376"/>
            <a:ext cx="10758735" cy="3916112"/>
          </a:xfrm>
          <a:prstGeom prst="rect">
            <a:avLst/>
          </a:prstGeom>
        </p:spPr>
        <p:txBody>
          <a:bodyPr vert="horz" numCol="1" spcCol="0"/>
          <a:lstStyle>
            <a:lvl1pPr>
              <a:lnSpc>
                <a:spcPct val="150000"/>
              </a:lnSpc>
              <a:spcAft>
                <a:spcPts val="0"/>
              </a:spcAft>
              <a:defRPr sz="2400" b="0">
                <a:solidFill>
                  <a:schemeClr val="tx1">
                    <a:lumMod val="75000"/>
                    <a:lumOff val="25000"/>
                  </a:schemeClr>
                </a:solidFill>
                <a:latin typeface="Calibri" panose="020F0502020204030204" pitchFamily="34" charset="0"/>
                <a:cs typeface="Calibri" panose="020F0502020204030204" pitchFamily="34" charset="0"/>
              </a:defRPr>
            </a:lvl1pPr>
            <a:lvl2pPr>
              <a:lnSpc>
                <a:spcPct val="150000"/>
              </a:lnSpc>
              <a:spcAft>
                <a:spcPts val="600"/>
              </a:spcAft>
              <a:defRPr sz="2800" b="1">
                <a:solidFill>
                  <a:srgbClr val="C4124D"/>
                </a:solidFill>
                <a:latin typeface="Calibri" panose="020F0502020204030204" pitchFamily="34" charset="0"/>
                <a:cs typeface="Calibri" panose="020F0502020204030204" pitchFamily="34" charset="0"/>
              </a:defRPr>
            </a:lvl2pPr>
            <a:lvl3pPr marL="360000" indent="-360000">
              <a:lnSpc>
                <a:spcPct val="150000"/>
              </a:lnSpc>
              <a:spcAft>
                <a:spcPts val="0"/>
              </a:spcAft>
              <a:buClr>
                <a:srgbClr val="467A7C"/>
              </a:buClr>
              <a:buFont typeface="Arial" panose="020B0604020202020204" pitchFamily="34" charset="0"/>
              <a:buChar char="•"/>
              <a:tabLst/>
              <a:defRPr sz="2400">
                <a:solidFill>
                  <a:schemeClr val="tx1">
                    <a:lumMod val="75000"/>
                    <a:lumOff val="25000"/>
                  </a:schemeClr>
                </a:solidFill>
              </a:defRPr>
            </a:lvl3pPr>
            <a:lvl4pPr marL="720000" indent="-360000">
              <a:lnSpc>
                <a:spcPct val="150000"/>
              </a:lnSpc>
              <a:spcAft>
                <a:spcPts val="0"/>
              </a:spcAft>
              <a:buClr>
                <a:srgbClr val="8EBBB6"/>
              </a:buClr>
              <a:tabLst/>
              <a:defRPr sz="2400" baseline="0">
                <a:solidFill>
                  <a:schemeClr val="tx1">
                    <a:lumMod val="75000"/>
                    <a:lumOff val="25000"/>
                  </a:schemeClr>
                </a:solidFill>
                <a:latin typeface="Calibri" panose="020F0502020204030204" pitchFamily="34" charset="0"/>
                <a:cs typeface="Calibri" panose="020F0502020204030204" pitchFamily="34" charset="0"/>
              </a:defRPr>
            </a:lvl4pPr>
            <a:lvl5pPr>
              <a:lnSpc>
                <a:spcPct val="150000"/>
              </a:lnSpc>
              <a:spcAft>
                <a:spcPts val="0"/>
              </a:spcAft>
              <a:buClr>
                <a:schemeClr val="tx1">
                  <a:lumMod val="75000"/>
                  <a:lumOff val="25000"/>
                </a:schemeClr>
              </a:buClr>
              <a:defRPr sz="2400" baseline="0">
                <a:solidFill>
                  <a:schemeClr val="tx1">
                    <a:lumMod val="75000"/>
                    <a:lumOff val="25000"/>
                  </a:schemeClr>
                </a:solidFill>
                <a:latin typeface="Calibri" panose="020F0502020204030204" pitchFamily="34" charset="0"/>
                <a:cs typeface="Calibri" panose="020F0502020204030204" pitchFamily="34" charset="0"/>
              </a:defRPr>
            </a:lvl5pPr>
            <a:lvl6pPr marL="720000" indent="-360000">
              <a:lnSpc>
                <a:spcPct val="150000"/>
              </a:lnSpc>
              <a:spcAft>
                <a:spcPts val="0"/>
              </a:spcAft>
              <a:buClr>
                <a:srgbClr val="8EBBB6"/>
              </a:buClr>
              <a:buFont typeface="Systeemlettertype regulier"/>
              <a:buChar char="­"/>
              <a:tabLst/>
              <a:defRPr sz="2400" baseline="0">
                <a:solidFill>
                  <a:schemeClr val="tx1">
                    <a:lumMod val="75000"/>
                    <a:lumOff val="25000"/>
                  </a:schemeClr>
                </a:solidFill>
                <a:latin typeface="Calibri" panose="020F0502020204030204" pitchFamily="34" charset="0"/>
                <a:cs typeface="Calibri" panose="020F0502020204030204" pitchFamily="34" charset="0"/>
              </a:defRPr>
            </a:lvl6pPr>
            <a:lvl7pPr>
              <a:lnSpc>
                <a:spcPct val="150000"/>
              </a:lnSpc>
              <a:spcAft>
                <a:spcPts val="0"/>
              </a:spcAft>
              <a:defRPr sz="2400" b="1">
                <a:solidFill>
                  <a:schemeClr val="tx1">
                    <a:lumMod val="75000"/>
                    <a:lumOff val="25000"/>
                  </a:schemeClr>
                </a:solidFill>
                <a:latin typeface="Calibri" panose="020F0502020204030204" pitchFamily="34" charset="0"/>
                <a:cs typeface="Calibri" panose="020F0502020204030204" pitchFamily="34" charset="0"/>
              </a:defRPr>
            </a:lvl7pPr>
            <a:lvl8pPr marL="720000" indent="-360000">
              <a:lnSpc>
                <a:spcPct val="150000"/>
              </a:lnSpc>
              <a:spcAft>
                <a:spcPts val="0"/>
              </a:spcAft>
              <a:buClr>
                <a:srgbClr val="8EBBB6"/>
              </a:buClr>
              <a:defRPr sz="2400" baseline="0">
                <a:solidFill>
                  <a:schemeClr val="tx1">
                    <a:lumMod val="75000"/>
                    <a:lumOff val="25000"/>
                  </a:schemeClr>
                </a:solidFill>
              </a:defRPr>
            </a:lvl8pPr>
            <a:lvl9pPr marL="0" marR="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sz="3600">
                <a:solidFill>
                  <a:srgbClr val="467A7C"/>
                </a:solidFill>
                <a:latin typeface="Ubuntu" panose="020B0504030602030204" pitchFamily="34" charset="0"/>
                <a:cs typeface="Calibri" panose="020F0502020204030204" pitchFamily="34" charset="0"/>
              </a:defRPr>
            </a:lvl9pPr>
          </a:lstStyle>
          <a:p>
            <a:pPr lvl="0"/>
            <a:r>
              <a:rPr lang="nl-NL" noProof="0"/>
              <a:t>Typ hier je tekst</a:t>
            </a:r>
          </a:p>
          <a:p>
            <a:pPr lvl="1"/>
            <a:r>
              <a:rPr lang="nl-NL" noProof="0"/>
              <a:t>Kopje</a:t>
            </a:r>
          </a:p>
          <a:p>
            <a:pPr lvl="2"/>
            <a:r>
              <a:rPr lang="nl-NL" noProof="0" err="1"/>
              <a:t>bullet</a:t>
            </a:r>
            <a:endParaRPr lang="nl-NL" noProof="0"/>
          </a:p>
          <a:p>
            <a:pPr lvl="3"/>
            <a:r>
              <a:rPr lang="nl-NL" noProof="0"/>
              <a:t>sub </a:t>
            </a:r>
            <a:r>
              <a:rPr lang="nl-NL" noProof="0" err="1"/>
              <a:t>bullet</a:t>
            </a:r>
            <a:endParaRPr lang="nl-NL" noProof="0"/>
          </a:p>
          <a:p>
            <a:pPr lvl="4"/>
            <a:r>
              <a:rPr lang="nl-NL" noProof="0" err="1"/>
              <a:t>bullet</a:t>
            </a:r>
            <a:r>
              <a:rPr lang="nl-NL" noProof="0"/>
              <a:t> nummer</a:t>
            </a:r>
          </a:p>
          <a:p>
            <a:pPr lvl="5"/>
            <a:r>
              <a:rPr lang="nl-NL" noProof="0"/>
              <a:t>sub </a:t>
            </a:r>
            <a:r>
              <a:rPr lang="nl-NL" noProof="0" err="1"/>
              <a:t>bullet</a:t>
            </a:r>
            <a:r>
              <a:rPr lang="nl-NL" noProof="0"/>
              <a:t> nummer</a:t>
            </a:r>
          </a:p>
          <a:p>
            <a:pPr lvl="6"/>
            <a:r>
              <a:rPr lang="nl-NL" noProof="0"/>
              <a:t>Platte tekst </a:t>
            </a:r>
            <a:r>
              <a:rPr lang="nl-NL" noProof="0" err="1"/>
              <a:t>bold</a:t>
            </a:r>
            <a:endParaRPr lang="nl-NL" noProof="0"/>
          </a:p>
          <a:p>
            <a:pPr lvl="7"/>
            <a:r>
              <a:rPr lang="nl-NL" noProof="0"/>
              <a:t>sub </a:t>
            </a:r>
            <a:r>
              <a:rPr lang="nl-NL" noProof="0" err="1"/>
              <a:t>bullet</a:t>
            </a:r>
            <a:r>
              <a:rPr lang="nl-NL" noProof="0"/>
              <a:t> pijl</a:t>
            </a:r>
          </a:p>
          <a:p>
            <a:pPr marL="0" marR="0" lvl="8"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nl-NL" noProof="0"/>
              <a:t>grote kop</a:t>
            </a:r>
          </a:p>
        </p:txBody>
      </p:sp>
      <p:sp>
        <p:nvSpPr>
          <p:cNvPr id="22" name="Titel 1">
            <a:extLst>
              <a:ext uri="{FF2B5EF4-FFF2-40B4-BE49-F238E27FC236}">
                <a16:creationId xmlns:a16="http://schemas.microsoft.com/office/drawing/2014/main" id="{08A88B9B-88D8-4FD4-A114-66EA11425C4B}"/>
              </a:ext>
            </a:extLst>
          </p:cNvPr>
          <p:cNvSpPr>
            <a:spLocks noGrp="1"/>
          </p:cNvSpPr>
          <p:nvPr>
            <p:ph type="title" hasCustomPrompt="1"/>
          </p:nvPr>
        </p:nvSpPr>
        <p:spPr>
          <a:xfrm>
            <a:off x="720000" y="498852"/>
            <a:ext cx="8841183" cy="577659"/>
          </a:xfrm>
          <a:prstGeom prst="rect">
            <a:avLst/>
          </a:prstGeom>
        </p:spPr>
        <p:txBody>
          <a:bodyPr/>
          <a:lstStyle>
            <a:lvl1pPr>
              <a:defRPr sz="3600">
                <a:solidFill>
                  <a:srgbClr val="467A7C"/>
                </a:solidFill>
                <a:latin typeface="Ubuntu" panose="020B0504030602030204" pitchFamily="34" charset="0"/>
                <a:cs typeface="Calibri" panose="020F0502020204030204" pitchFamily="34" charset="0"/>
              </a:defRPr>
            </a:lvl1pPr>
          </a:lstStyle>
          <a:p>
            <a:r>
              <a:rPr lang="nl-NL" noProof="0"/>
              <a:t>Klik en typ onderwerp</a:t>
            </a:r>
          </a:p>
        </p:txBody>
      </p:sp>
      <p:sp>
        <p:nvSpPr>
          <p:cNvPr id="29" name="Tijdelijke aanduiding voor tekst 14">
            <a:extLst>
              <a:ext uri="{FF2B5EF4-FFF2-40B4-BE49-F238E27FC236}">
                <a16:creationId xmlns:a16="http://schemas.microsoft.com/office/drawing/2014/main" id="{D93BADD0-A3B5-4C3B-8DD0-3D113F076045}"/>
              </a:ext>
            </a:extLst>
          </p:cNvPr>
          <p:cNvSpPr>
            <a:spLocks noGrp="1"/>
          </p:cNvSpPr>
          <p:nvPr>
            <p:ph type="body" sz="quarter" idx="14" hasCustomPrompt="1"/>
          </p:nvPr>
        </p:nvSpPr>
        <p:spPr>
          <a:xfrm>
            <a:off x="720000" y="1076511"/>
            <a:ext cx="8841183" cy="390598"/>
          </a:xfrm>
          <a:prstGeom prst="rect">
            <a:avLst/>
          </a:prstGeom>
        </p:spPr>
        <p:txBody>
          <a:bodyPr>
            <a:noAutofit/>
          </a:bodyPr>
          <a:lstStyle>
            <a:lvl1pPr marL="0" indent="0">
              <a:lnSpc>
                <a:spcPct val="100000"/>
              </a:lnSpc>
              <a:buNone/>
              <a:defRPr sz="2400" b="0">
                <a:solidFill>
                  <a:srgbClr val="8EBBB6"/>
                </a:solidFill>
                <a:latin typeface="Ubuntu" panose="020B0504030602030204" pitchFamily="34" charset="0"/>
                <a:cs typeface="Calibri" panose="020F0502020204030204" pitchFamily="34" charset="0"/>
              </a:defRPr>
            </a:lvl1pPr>
          </a:lstStyle>
          <a:p>
            <a:pPr lvl="0"/>
            <a:r>
              <a:rPr lang="nl-NL" noProof="0"/>
              <a:t>En nog eentje</a:t>
            </a:r>
          </a:p>
        </p:txBody>
      </p:sp>
      <p:pic>
        <p:nvPicPr>
          <p:cNvPr id="6" name="Afbeelding 5">
            <a:extLst>
              <a:ext uri="{FF2B5EF4-FFF2-40B4-BE49-F238E27FC236}">
                <a16:creationId xmlns:a16="http://schemas.microsoft.com/office/drawing/2014/main" id="{E4C09299-B804-45FA-6BED-75AB818C30B2}"/>
              </a:ext>
            </a:extLst>
          </p:cNvPr>
          <p:cNvPicPr/>
          <p:nvPr userDrawn="1"/>
        </p:nvPicPr>
        <p:blipFill>
          <a:blip r:embed="rId2">
            <a:extLst>
              <a:ext uri="{28A0092B-C50C-407E-A947-70E740481C1C}">
                <a14:useLocalDpi xmlns:a14="http://schemas.microsoft.com/office/drawing/2010/main" val="0"/>
              </a:ext>
            </a:extLst>
          </a:blip>
          <a:srcRect/>
          <a:stretch/>
        </p:blipFill>
        <p:spPr>
          <a:xfrm>
            <a:off x="11019591" y="558109"/>
            <a:ext cx="459144" cy="459144"/>
          </a:xfrm>
          <a:prstGeom prst="rect">
            <a:avLst/>
          </a:prstGeom>
        </p:spPr>
      </p:pic>
    </p:spTree>
    <p:extLst>
      <p:ext uri="{BB962C8B-B14F-4D97-AF65-F5344CB8AC3E}">
        <p14:creationId xmlns:p14="http://schemas.microsoft.com/office/powerpoint/2010/main" val="1812462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tmplLst>
          <p:tmpl>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750"/>
                        <p:tgtEl>
                          <p:spTgt spid="3"/>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ekst - 2 kolommen">
    <p:bg>
      <p:bgPr>
        <a:solidFill>
          <a:schemeClr val="bg1"/>
        </a:solidFill>
        <a:effectLst/>
      </p:bgPr>
    </p:bg>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8DFC6CDD-8777-3640-ACC0-FC65A3FE582A}"/>
              </a:ext>
            </a:extLst>
          </p:cNvPr>
          <p:cNvSpPr>
            <a:spLocks noGrp="1"/>
          </p:cNvSpPr>
          <p:nvPr>
            <p:ph type="title" hasCustomPrompt="1"/>
          </p:nvPr>
        </p:nvSpPr>
        <p:spPr>
          <a:xfrm>
            <a:off x="720000" y="498852"/>
            <a:ext cx="8841183" cy="577659"/>
          </a:xfrm>
          <a:prstGeom prst="rect">
            <a:avLst/>
          </a:prstGeom>
        </p:spPr>
        <p:txBody>
          <a:bodyPr/>
          <a:lstStyle>
            <a:lvl1pPr>
              <a:defRPr sz="3600">
                <a:solidFill>
                  <a:srgbClr val="467A7C"/>
                </a:solidFill>
                <a:latin typeface="Ubuntu" panose="020B0504030602030204" pitchFamily="34" charset="0"/>
                <a:cs typeface="Calibri" panose="020F0502020204030204" pitchFamily="34" charset="0"/>
              </a:defRPr>
            </a:lvl1pPr>
          </a:lstStyle>
          <a:p>
            <a:r>
              <a:rPr lang="nl-NL" noProof="0"/>
              <a:t>Klik en typ onderwerp</a:t>
            </a:r>
          </a:p>
        </p:txBody>
      </p:sp>
      <p:sp>
        <p:nvSpPr>
          <p:cNvPr id="8" name="Tijdelijke aanduiding voor tekst 14">
            <a:extLst>
              <a:ext uri="{FF2B5EF4-FFF2-40B4-BE49-F238E27FC236}">
                <a16:creationId xmlns:a16="http://schemas.microsoft.com/office/drawing/2014/main" id="{6EE6477A-0366-2742-B542-7430191BCB17}"/>
              </a:ext>
            </a:extLst>
          </p:cNvPr>
          <p:cNvSpPr>
            <a:spLocks noGrp="1"/>
          </p:cNvSpPr>
          <p:nvPr>
            <p:ph type="body" sz="quarter" idx="14" hasCustomPrompt="1"/>
          </p:nvPr>
        </p:nvSpPr>
        <p:spPr>
          <a:xfrm>
            <a:off x="720000" y="1076511"/>
            <a:ext cx="8841183" cy="390598"/>
          </a:xfrm>
          <a:prstGeom prst="rect">
            <a:avLst/>
          </a:prstGeom>
        </p:spPr>
        <p:txBody>
          <a:bodyPr>
            <a:noAutofit/>
          </a:bodyPr>
          <a:lstStyle>
            <a:lvl1pPr marL="0" indent="0">
              <a:lnSpc>
                <a:spcPct val="100000"/>
              </a:lnSpc>
              <a:buNone/>
              <a:defRPr sz="2400" b="0">
                <a:solidFill>
                  <a:srgbClr val="8EBBB6"/>
                </a:solidFill>
                <a:latin typeface="Ubuntu" panose="020B0504030602030204" pitchFamily="34" charset="0"/>
                <a:cs typeface="Calibri" panose="020F0502020204030204" pitchFamily="34" charset="0"/>
              </a:defRPr>
            </a:lvl1pPr>
          </a:lstStyle>
          <a:p>
            <a:pPr lvl="0"/>
            <a:r>
              <a:rPr lang="nl-NL" noProof="0"/>
              <a:t>En nog eentje</a:t>
            </a:r>
          </a:p>
        </p:txBody>
      </p:sp>
      <p:sp>
        <p:nvSpPr>
          <p:cNvPr id="9" name="Tijdelijke aanduiding voor verticale tekst 2">
            <a:extLst>
              <a:ext uri="{FF2B5EF4-FFF2-40B4-BE49-F238E27FC236}">
                <a16:creationId xmlns:a16="http://schemas.microsoft.com/office/drawing/2014/main" id="{9C508AC7-85B4-DB4C-BFDF-CE7848B5E35F}"/>
              </a:ext>
            </a:extLst>
          </p:cNvPr>
          <p:cNvSpPr>
            <a:spLocks noGrp="1"/>
          </p:cNvSpPr>
          <p:nvPr>
            <p:ph type="body" orient="vert" idx="1" hasCustomPrompt="1"/>
          </p:nvPr>
        </p:nvSpPr>
        <p:spPr>
          <a:xfrm>
            <a:off x="720000" y="1865376"/>
            <a:ext cx="10758735" cy="3916112"/>
          </a:xfrm>
          <a:prstGeom prst="rect">
            <a:avLst/>
          </a:prstGeom>
        </p:spPr>
        <p:txBody>
          <a:bodyPr vert="horz" numCol="2" spcCol="468000"/>
          <a:lstStyle>
            <a:lvl1pPr>
              <a:lnSpc>
                <a:spcPct val="150000"/>
              </a:lnSpc>
              <a:spcAft>
                <a:spcPts val="0"/>
              </a:spcAft>
              <a:defRPr sz="2400" b="0">
                <a:solidFill>
                  <a:schemeClr val="tx1">
                    <a:lumMod val="75000"/>
                    <a:lumOff val="25000"/>
                  </a:schemeClr>
                </a:solidFill>
                <a:latin typeface="Calibri" panose="020F0502020204030204" pitchFamily="34" charset="0"/>
                <a:cs typeface="Calibri" panose="020F0502020204030204" pitchFamily="34" charset="0"/>
              </a:defRPr>
            </a:lvl1pPr>
            <a:lvl2pPr>
              <a:lnSpc>
                <a:spcPct val="150000"/>
              </a:lnSpc>
              <a:spcAft>
                <a:spcPts val="600"/>
              </a:spcAft>
              <a:defRPr sz="2800" b="1">
                <a:solidFill>
                  <a:srgbClr val="C4124D"/>
                </a:solidFill>
                <a:latin typeface="Calibri" panose="020F0502020204030204" pitchFamily="34" charset="0"/>
                <a:cs typeface="Calibri" panose="020F0502020204030204" pitchFamily="34" charset="0"/>
              </a:defRPr>
            </a:lvl2pPr>
            <a:lvl3pPr marL="360000" indent="-360000">
              <a:lnSpc>
                <a:spcPct val="150000"/>
              </a:lnSpc>
              <a:spcAft>
                <a:spcPts val="0"/>
              </a:spcAft>
              <a:buClr>
                <a:srgbClr val="467A7C"/>
              </a:buClr>
              <a:buFont typeface="Arial" panose="020B0604020202020204" pitchFamily="34" charset="0"/>
              <a:buChar char="•"/>
              <a:tabLst/>
              <a:defRPr sz="2400">
                <a:solidFill>
                  <a:schemeClr val="tx1">
                    <a:lumMod val="75000"/>
                    <a:lumOff val="25000"/>
                  </a:schemeClr>
                </a:solidFill>
              </a:defRPr>
            </a:lvl3pPr>
            <a:lvl4pPr marL="720000" indent="-360000">
              <a:lnSpc>
                <a:spcPct val="150000"/>
              </a:lnSpc>
              <a:spcAft>
                <a:spcPts val="0"/>
              </a:spcAft>
              <a:buClr>
                <a:srgbClr val="8EBBB6"/>
              </a:buClr>
              <a:tabLst/>
              <a:defRPr sz="2400" baseline="0">
                <a:solidFill>
                  <a:schemeClr val="tx1">
                    <a:lumMod val="75000"/>
                    <a:lumOff val="25000"/>
                  </a:schemeClr>
                </a:solidFill>
                <a:latin typeface="Calibri" panose="020F0502020204030204" pitchFamily="34" charset="0"/>
                <a:cs typeface="Calibri" panose="020F0502020204030204" pitchFamily="34" charset="0"/>
              </a:defRPr>
            </a:lvl4pPr>
            <a:lvl5pPr marL="360000" indent="-360000">
              <a:lnSpc>
                <a:spcPct val="150000"/>
              </a:lnSpc>
              <a:spcAft>
                <a:spcPts val="0"/>
              </a:spcAft>
              <a:buClr>
                <a:schemeClr val="tx1">
                  <a:lumMod val="75000"/>
                  <a:lumOff val="25000"/>
                </a:schemeClr>
              </a:buClr>
              <a:defRPr sz="2400" baseline="0">
                <a:solidFill>
                  <a:schemeClr val="tx1">
                    <a:lumMod val="75000"/>
                    <a:lumOff val="25000"/>
                  </a:schemeClr>
                </a:solidFill>
                <a:latin typeface="Calibri" panose="020F0502020204030204" pitchFamily="34" charset="0"/>
                <a:cs typeface="Calibri" panose="020F0502020204030204" pitchFamily="34" charset="0"/>
              </a:defRPr>
            </a:lvl5pPr>
            <a:lvl6pPr marL="720000" indent="-360000">
              <a:lnSpc>
                <a:spcPct val="150000"/>
              </a:lnSpc>
              <a:spcAft>
                <a:spcPts val="0"/>
              </a:spcAft>
              <a:buClr>
                <a:srgbClr val="8EBBB6"/>
              </a:buClr>
              <a:buFont typeface="Systeemlettertype regulier"/>
              <a:buChar char="­"/>
              <a:tabLst/>
              <a:defRPr sz="2400" baseline="0">
                <a:solidFill>
                  <a:schemeClr val="tx1">
                    <a:lumMod val="75000"/>
                    <a:lumOff val="25000"/>
                  </a:schemeClr>
                </a:solidFill>
                <a:latin typeface="Calibri" panose="020F0502020204030204" pitchFamily="34" charset="0"/>
                <a:cs typeface="Calibri" panose="020F0502020204030204" pitchFamily="34" charset="0"/>
              </a:defRPr>
            </a:lvl6pPr>
            <a:lvl7pPr>
              <a:lnSpc>
                <a:spcPct val="150000"/>
              </a:lnSpc>
              <a:spcAft>
                <a:spcPts val="0"/>
              </a:spcAft>
              <a:defRPr sz="2400" b="1">
                <a:solidFill>
                  <a:schemeClr val="tx1">
                    <a:lumMod val="75000"/>
                    <a:lumOff val="25000"/>
                  </a:schemeClr>
                </a:solidFill>
                <a:latin typeface="Calibri" panose="020F0502020204030204" pitchFamily="34" charset="0"/>
                <a:cs typeface="Calibri" panose="020F0502020204030204" pitchFamily="34" charset="0"/>
              </a:defRPr>
            </a:lvl7pPr>
            <a:lvl8pPr marL="720000" indent="-360000">
              <a:lnSpc>
                <a:spcPct val="150000"/>
              </a:lnSpc>
              <a:spcAft>
                <a:spcPts val="0"/>
              </a:spcAft>
              <a:buClr>
                <a:srgbClr val="8EBBB6"/>
              </a:buClr>
              <a:defRPr sz="2400" baseline="0">
                <a:solidFill>
                  <a:schemeClr val="tx1">
                    <a:lumMod val="75000"/>
                    <a:lumOff val="25000"/>
                  </a:schemeClr>
                </a:solidFill>
              </a:defRPr>
            </a:lvl8pPr>
            <a:lvl9pPr marL="0" marR="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sz="3600">
                <a:solidFill>
                  <a:srgbClr val="467A7C"/>
                </a:solidFill>
                <a:latin typeface="Ubuntu" panose="020B0504030602030204" pitchFamily="34" charset="0"/>
                <a:cs typeface="Calibri" panose="020F0502020204030204" pitchFamily="34" charset="0"/>
              </a:defRPr>
            </a:lvl9pPr>
          </a:lstStyle>
          <a:p>
            <a:pPr lvl="0"/>
            <a:r>
              <a:rPr lang="nl-NL" noProof="0"/>
              <a:t>Typ hier je tekst</a:t>
            </a:r>
          </a:p>
          <a:p>
            <a:pPr lvl="1"/>
            <a:r>
              <a:rPr lang="nl-NL" noProof="0"/>
              <a:t>Kopje</a:t>
            </a:r>
          </a:p>
          <a:p>
            <a:pPr lvl="2"/>
            <a:r>
              <a:rPr lang="nl-NL" noProof="0" err="1"/>
              <a:t>bullet</a:t>
            </a:r>
            <a:endParaRPr lang="nl-NL" noProof="0"/>
          </a:p>
          <a:p>
            <a:pPr lvl="3"/>
            <a:r>
              <a:rPr lang="nl-NL" noProof="0"/>
              <a:t>sub </a:t>
            </a:r>
            <a:r>
              <a:rPr lang="nl-NL" noProof="0" err="1"/>
              <a:t>bullet</a:t>
            </a:r>
            <a:endParaRPr lang="nl-NL" noProof="0"/>
          </a:p>
          <a:p>
            <a:pPr lvl="4"/>
            <a:r>
              <a:rPr lang="nl-NL" noProof="0" err="1"/>
              <a:t>bullet</a:t>
            </a:r>
            <a:r>
              <a:rPr lang="nl-NL" noProof="0"/>
              <a:t> nummer</a:t>
            </a:r>
          </a:p>
          <a:p>
            <a:pPr lvl="5"/>
            <a:r>
              <a:rPr lang="nl-NL" noProof="0"/>
              <a:t>sub </a:t>
            </a:r>
            <a:r>
              <a:rPr lang="nl-NL" noProof="0" err="1"/>
              <a:t>bullet</a:t>
            </a:r>
            <a:r>
              <a:rPr lang="nl-NL" noProof="0"/>
              <a:t> nummer</a:t>
            </a:r>
          </a:p>
          <a:p>
            <a:pPr lvl="6"/>
            <a:r>
              <a:rPr lang="nl-NL" noProof="0"/>
              <a:t>Platte tekst </a:t>
            </a:r>
            <a:r>
              <a:rPr lang="nl-NL" noProof="0" err="1"/>
              <a:t>bold</a:t>
            </a:r>
            <a:endParaRPr lang="nl-NL" noProof="0"/>
          </a:p>
          <a:p>
            <a:pPr lvl="7"/>
            <a:r>
              <a:rPr lang="nl-NL" noProof="0"/>
              <a:t>sub </a:t>
            </a:r>
            <a:r>
              <a:rPr lang="nl-NL" noProof="0" err="1"/>
              <a:t>bullet</a:t>
            </a:r>
            <a:r>
              <a:rPr lang="nl-NL" noProof="0"/>
              <a:t> pijl</a:t>
            </a:r>
          </a:p>
          <a:p>
            <a:pPr marL="0" marR="0" lvl="8"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nl-NL" noProof="0"/>
              <a:t>grote kop</a:t>
            </a:r>
          </a:p>
        </p:txBody>
      </p:sp>
      <p:pic>
        <p:nvPicPr>
          <p:cNvPr id="10" name="Afbeelding 9">
            <a:extLst>
              <a:ext uri="{FF2B5EF4-FFF2-40B4-BE49-F238E27FC236}">
                <a16:creationId xmlns:a16="http://schemas.microsoft.com/office/drawing/2014/main" id="{8C78688C-347C-0955-0AEA-D2706DEF6915}"/>
              </a:ext>
            </a:extLst>
          </p:cNvPr>
          <p:cNvPicPr/>
          <p:nvPr userDrawn="1"/>
        </p:nvPicPr>
        <p:blipFill>
          <a:blip r:embed="rId2">
            <a:extLst>
              <a:ext uri="{28A0092B-C50C-407E-A947-70E740481C1C}">
                <a14:useLocalDpi xmlns:a14="http://schemas.microsoft.com/office/drawing/2010/main" val="0"/>
              </a:ext>
            </a:extLst>
          </a:blip>
          <a:srcRect/>
          <a:stretch/>
        </p:blipFill>
        <p:spPr>
          <a:xfrm>
            <a:off x="11019591" y="558109"/>
            <a:ext cx="459144" cy="459144"/>
          </a:xfrm>
          <a:prstGeom prst="rect">
            <a:avLst/>
          </a:prstGeom>
        </p:spPr>
      </p:pic>
    </p:spTree>
    <p:extLst>
      <p:ext uri="{BB962C8B-B14F-4D97-AF65-F5344CB8AC3E}">
        <p14:creationId xmlns:p14="http://schemas.microsoft.com/office/powerpoint/2010/main" val="2829322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tmplLst>
          <p:tmpl>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750"/>
                        <p:tgtEl>
                          <p:spTgt spid="9"/>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ekst links - afbeelding rechts">
    <p:bg>
      <p:bgPr>
        <a:solidFill>
          <a:schemeClr val="bg1"/>
        </a:solidFill>
        <a:effectLst/>
      </p:bgPr>
    </p:bg>
    <p:spTree>
      <p:nvGrpSpPr>
        <p:cNvPr id="1" name=""/>
        <p:cNvGrpSpPr/>
        <p:nvPr/>
      </p:nvGrpSpPr>
      <p:grpSpPr>
        <a:xfrm>
          <a:off x="0" y="0"/>
          <a:ext cx="0" cy="0"/>
          <a:chOff x="0" y="0"/>
          <a:chExt cx="0" cy="0"/>
        </a:xfrm>
      </p:grpSpPr>
      <p:sp>
        <p:nvSpPr>
          <p:cNvPr id="3" name="Tijdelijke aanduiding voor afbeelding 2">
            <a:extLst>
              <a:ext uri="{FF2B5EF4-FFF2-40B4-BE49-F238E27FC236}">
                <a16:creationId xmlns:a16="http://schemas.microsoft.com/office/drawing/2014/main" id="{32D8BC27-6F73-E64A-B701-F6C41040FC1C}"/>
              </a:ext>
            </a:extLst>
          </p:cNvPr>
          <p:cNvSpPr>
            <a:spLocks noGrp="1"/>
          </p:cNvSpPr>
          <p:nvPr>
            <p:ph type="pic" sz="quarter" idx="15" hasCustomPrompt="1"/>
          </p:nvPr>
        </p:nvSpPr>
        <p:spPr>
          <a:xfrm>
            <a:off x="6413500" y="1865376"/>
            <a:ext cx="5058499" cy="3803904"/>
          </a:xfrm>
        </p:spPr>
        <p:txBody>
          <a:bodyPr/>
          <a:lstStyle>
            <a:lvl1pPr>
              <a:defRPr>
                <a:solidFill>
                  <a:schemeClr val="tx1">
                    <a:lumMod val="75000"/>
                    <a:lumOff val="25000"/>
                  </a:schemeClr>
                </a:solidFill>
              </a:defRPr>
            </a:lvl1pPr>
          </a:lstStyle>
          <a:p>
            <a:r>
              <a:rPr lang="nl-NL"/>
              <a:t>Klik op het pictogram om een afbeelding toe te voegen</a:t>
            </a:r>
          </a:p>
        </p:txBody>
      </p:sp>
      <p:sp>
        <p:nvSpPr>
          <p:cNvPr id="8" name="Tijdelijke aanduiding voor verticale tekst 2">
            <a:extLst>
              <a:ext uri="{FF2B5EF4-FFF2-40B4-BE49-F238E27FC236}">
                <a16:creationId xmlns:a16="http://schemas.microsoft.com/office/drawing/2014/main" id="{41F198BF-1D2E-7C40-B455-A6C2888BB378}"/>
              </a:ext>
            </a:extLst>
          </p:cNvPr>
          <p:cNvSpPr>
            <a:spLocks noGrp="1"/>
          </p:cNvSpPr>
          <p:nvPr>
            <p:ph type="body" orient="vert" idx="16" hasCustomPrompt="1"/>
          </p:nvPr>
        </p:nvSpPr>
        <p:spPr>
          <a:xfrm>
            <a:off x="720001" y="1865377"/>
            <a:ext cx="5376000" cy="3803904"/>
          </a:xfrm>
          <a:prstGeom prst="rect">
            <a:avLst/>
          </a:prstGeom>
        </p:spPr>
        <p:txBody>
          <a:bodyPr vert="horz" numCol="1" spcCol="0"/>
          <a:lstStyle>
            <a:lvl1pPr>
              <a:lnSpc>
                <a:spcPct val="150000"/>
              </a:lnSpc>
              <a:spcAft>
                <a:spcPts val="0"/>
              </a:spcAft>
              <a:defRPr sz="2400" b="0">
                <a:solidFill>
                  <a:schemeClr val="tx1">
                    <a:lumMod val="75000"/>
                    <a:lumOff val="25000"/>
                  </a:schemeClr>
                </a:solidFill>
                <a:latin typeface="Calibri" panose="020F0502020204030204" pitchFamily="34" charset="0"/>
                <a:cs typeface="Calibri" panose="020F0502020204030204" pitchFamily="34" charset="0"/>
              </a:defRPr>
            </a:lvl1pPr>
            <a:lvl2pPr>
              <a:lnSpc>
                <a:spcPct val="150000"/>
              </a:lnSpc>
              <a:spcAft>
                <a:spcPts val="600"/>
              </a:spcAft>
              <a:defRPr sz="2800" b="1">
                <a:solidFill>
                  <a:srgbClr val="C4124D"/>
                </a:solidFill>
                <a:latin typeface="Calibri" panose="020F0502020204030204" pitchFamily="34" charset="0"/>
                <a:cs typeface="Calibri" panose="020F0502020204030204" pitchFamily="34" charset="0"/>
              </a:defRPr>
            </a:lvl2pPr>
            <a:lvl3pPr marL="360000" indent="-360000">
              <a:lnSpc>
                <a:spcPct val="150000"/>
              </a:lnSpc>
              <a:spcAft>
                <a:spcPts val="0"/>
              </a:spcAft>
              <a:buClr>
                <a:srgbClr val="467A7C"/>
              </a:buClr>
              <a:buFont typeface="Arial" panose="020B0604020202020204" pitchFamily="34" charset="0"/>
              <a:buChar char="•"/>
              <a:tabLst/>
              <a:defRPr sz="2400">
                <a:solidFill>
                  <a:schemeClr val="tx1">
                    <a:lumMod val="75000"/>
                    <a:lumOff val="25000"/>
                  </a:schemeClr>
                </a:solidFill>
              </a:defRPr>
            </a:lvl3pPr>
            <a:lvl4pPr marL="720000" indent="-360000">
              <a:lnSpc>
                <a:spcPct val="150000"/>
              </a:lnSpc>
              <a:spcAft>
                <a:spcPts val="0"/>
              </a:spcAft>
              <a:buClr>
                <a:srgbClr val="8EBBB6"/>
              </a:buClr>
              <a:tabLst/>
              <a:defRPr sz="2400" baseline="0">
                <a:solidFill>
                  <a:schemeClr val="tx1">
                    <a:lumMod val="75000"/>
                    <a:lumOff val="25000"/>
                  </a:schemeClr>
                </a:solidFill>
                <a:latin typeface="Calibri" panose="020F0502020204030204" pitchFamily="34" charset="0"/>
                <a:cs typeface="Calibri" panose="020F0502020204030204" pitchFamily="34" charset="0"/>
              </a:defRPr>
            </a:lvl4pPr>
            <a:lvl5pPr marL="360000" indent="-360000">
              <a:lnSpc>
                <a:spcPct val="150000"/>
              </a:lnSpc>
              <a:spcAft>
                <a:spcPts val="0"/>
              </a:spcAft>
              <a:buClr>
                <a:schemeClr val="tx1">
                  <a:lumMod val="75000"/>
                  <a:lumOff val="25000"/>
                </a:schemeClr>
              </a:buClr>
              <a:defRPr sz="2400" baseline="0">
                <a:solidFill>
                  <a:schemeClr val="tx1">
                    <a:lumMod val="75000"/>
                    <a:lumOff val="25000"/>
                  </a:schemeClr>
                </a:solidFill>
                <a:latin typeface="Calibri" panose="020F0502020204030204" pitchFamily="34" charset="0"/>
                <a:cs typeface="Calibri" panose="020F0502020204030204" pitchFamily="34" charset="0"/>
              </a:defRPr>
            </a:lvl5pPr>
            <a:lvl6pPr marL="720000" indent="-360000">
              <a:lnSpc>
                <a:spcPct val="150000"/>
              </a:lnSpc>
              <a:spcAft>
                <a:spcPts val="0"/>
              </a:spcAft>
              <a:buClr>
                <a:srgbClr val="8EBBB6"/>
              </a:buClr>
              <a:buFont typeface="Systeemlettertype regulier"/>
              <a:buChar char="­"/>
              <a:tabLst/>
              <a:defRPr sz="2400" baseline="0">
                <a:solidFill>
                  <a:schemeClr val="tx1">
                    <a:lumMod val="75000"/>
                    <a:lumOff val="25000"/>
                  </a:schemeClr>
                </a:solidFill>
                <a:latin typeface="Calibri" panose="020F0502020204030204" pitchFamily="34" charset="0"/>
                <a:cs typeface="Calibri" panose="020F0502020204030204" pitchFamily="34" charset="0"/>
              </a:defRPr>
            </a:lvl6pPr>
            <a:lvl7pPr>
              <a:lnSpc>
                <a:spcPct val="150000"/>
              </a:lnSpc>
              <a:spcAft>
                <a:spcPts val="0"/>
              </a:spcAft>
              <a:defRPr sz="2400" b="1">
                <a:solidFill>
                  <a:schemeClr val="tx1">
                    <a:lumMod val="75000"/>
                    <a:lumOff val="25000"/>
                  </a:schemeClr>
                </a:solidFill>
                <a:latin typeface="Calibri" panose="020F0502020204030204" pitchFamily="34" charset="0"/>
                <a:cs typeface="Calibri" panose="020F0502020204030204" pitchFamily="34" charset="0"/>
              </a:defRPr>
            </a:lvl7pPr>
            <a:lvl8pPr marL="720000" indent="-360000">
              <a:lnSpc>
                <a:spcPct val="150000"/>
              </a:lnSpc>
              <a:spcAft>
                <a:spcPts val="0"/>
              </a:spcAft>
              <a:buClr>
                <a:srgbClr val="8EBBB6"/>
              </a:buClr>
              <a:defRPr sz="2400" baseline="0">
                <a:solidFill>
                  <a:schemeClr val="tx1">
                    <a:lumMod val="75000"/>
                    <a:lumOff val="25000"/>
                  </a:schemeClr>
                </a:solidFill>
              </a:defRPr>
            </a:lvl8pPr>
            <a:lvl9pPr marL="0" marR="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sz="3600">
                <a:solidFill>
                  <a:srgbClr val="467A7C"/>
                </a:solidFill>
                <a:latin typeface="Ubuntu" panose="020B0504030602030204" pitchFamily="34" charset="0"/>
                <a:cs typeface="Calibri" panose="020F0502020204030204" pitchFamily="34" charset="0"/>
              </a:defRPr>
            </a:lvl9pPr>
          </a:lstStyle>
          <a:p>
            <a:pPr lvl="0"/>
            <a:r>
              <a:rPr lang="nl-NL" noProof="0"/>
              <a:t>Typ hier je tekst</a:t>
            </a:r>
          </a:p>
          <a:p>
            <a:pPr lvl="1"/>
            <a:r>
              <a:rPr lang="nl-NL" noProof="0"/>
              <a:t>Kopje</a:t>
            </a:r>
          </a:p>
          <a:p>
            <a:pPr lvl="2"/>
            <a:r>
              <a:rPr lang="nl-NL" noProof="0" err="1"/>
              <a:t>bullet</a:t>
            </a:r>
            <a:endParaRPr lang="nl-NL" noProof="0"/>
          </a:p>
          <a:p>
            <a:pPr lvl="3"/>
            <a:r>
              <a:rPr lang="nl-NL" noProof="0"/>
              <a:t>sub </a:t>
            </a:r>
            <a:r>
              <a:rPr lang="nl-NL" noProof="0" err="1"/>
              <a:t>bullet</a:t>
            </a:r>
            <a:endParaRPr lang="nl-NL" noProof="0"/>
          </a:p>
          <a:p>
            <a:pPr lvl="4"/>
            <a:r>
              <a:rPr lang="nl-NL" noProof="0" err="1"/>
              <a:t>bullet</a:t>
            </a:r>
            <a:r>
              <a:rPr lang="nl-NL" noProof="0"/>
              <a:t> nummer</a:t>
            </a:r>
          </a:p>
          <a:p>
            <a:pPr lvl="5"/>
            <a:r>
              <a:rPr lang="nl-NL" noProof="0"/>
              <a:t>sub </a:t>
            </a:r>
            <a:r>
              <a:rPr lang="nl-NL" noProof="0" err="1"/>
              <a:t>bullet</a:t>
            </a:r>
            <a:r>
              <a:rPr lang="nl-NL" noProof="0"/>
              <a:t> nummer</a:t>
            </a:r>
          </a:p>
          <a:p>
            <a:pPr lvl="6"/>
            <a:r>
              <a:rPr lang="nl-NL" noProof="0"/>
              <a:t>Platte tekst </a:t>
            </a:r>
            <a:r>
              <a:rPr lang="nl-NL" noProof="0" err="1"/>
              <a:t>bold</a:t>
            </a:r>
            <a:endParaRPr lang="nl-NL" noProof="0"/>
          </a:p>
          <a:p>
            <a:pPr lvl="7"/>
            <a:r>
              <a:rPr lang="nl-NL" noProof="0"/>
              <a:t>sub </a:t>
            </a:r>
            <a:r>
              <a:rPr lang="nl-NL" noProof="0" err="1"/>
              <a:t>bullet</a:t>
            </a:r>
            <a:r>
              <a:rPr lang="nl-NL" noProof="0"/>
              <a:t> pijl</a:t>
            </a:r>
          </a:p>
          <a:p>
            <a:pPr marL="0" marR="0" lvl="8"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nl-NL" noProof="0"/>
              <a:t>grote kop</a:t>
            </a:r>
          </a:p>
        </p:txBody>
      </p:sp>
      <p:sp>
        <p:nvSpPr>
          <p:cNvPr id="9" name="Titel 1">
            <a:extLst>
              <a:ext uri="{FF2B5EF4-FFF2-40B4-BE49-F238E27FC236}">
                <a16:creationId xmlns:a16="http://schemas.microsoft.com/office/drawing/2014/main" id="{876F42FC-8D18-B843-BC6C-72F09EDCCD09}"/>
              </a:ext>
            </a:extLst>
          </p:cNvPr>
          <p:cNvSpPr>
            <a:spLocks noGrp="1"/>
          </p:cNvSpPr>
          <p:nvPr>
            <p:ph type="title" hasCustomPrompt="1"/>
          </p:nvPr>
        </p:nvSpPr>
        <p:spPr>
          <a:xfrm>
            <a:off x="720000" y="498852"/>
            <a:ext cx="8841183" cy="577659"/>
          </a:xfrm>
          <a:prstGeom prst="rect">
            <a:avLst/>
          </a:prstGeom>
        </p:spPr>
        <p:txBody>
          <a:bodyPr/>
          <a:lstStyle>
            <a:lvl1pPr>
              <a:defRPr sz="3600">
                <a:solidFill>
                  <a:srgbClr val="467A7C"/>
                </a:solidFill>
                <a:latin typeface="Ubuntu" panose="020B0504030602030204" pitchFamily="34" charset="0"/>
                <a:cs typeface="Calibri" panose="020F0502020204030204" pitchFamily="34" charset="0"/>
              </a:defRPr>
            </a:lvl1pPr>
          </a:lstStyle>
          <a:p>
            <a:r>
              <a:rPr lang="nl-NL" noProof="0"/>
              <a:t>Klik en typ onderwerp</a:t>
            </a:r>
          </a:p>
        </p:txBody>
      </p:sp>
      <p:sp>
        <p:nvSpPr>
          <p:cNvPr id="13" name="Tijdelijke aanduiding voor tekst 14">
            <a:extLst>
              <a:ext uri="{FF2B5EF4-FFF2-40B4-BE49-F238E27FC236}">
                <a16:creationId xmlns:a16="http://schemas.microsoft.com/office/drawing/2014/main" id="{34F3F97E-64E1-144A-BBED-FC74812DBD01}"/>
              </a:ext>
            </a:extLst>
          </p:cNvPr>
          <p:cNvSpPr>
            <a:spLocks noGrp="1"/>
          </p:cNvSpPr>
          <p:nvPr>
            <p:ph type="body" sz="quarter" idx="14" hasCustomPrompt="1"/>
          </p:nvPr>
        </p:nvSpPr>
        <p:spPr>
          <a:xfrm>
            <a:off x="720000" y="1076511"/>
            <a:ext cx="8841183" cy="390598"/>
          </a:xfrm>
          <a:prstGeom prst="rect">
            <a:avLst/>
          </a:prstGeom>
        </p:spPr>
        <p:txBody>
          <a:bodyPr>
            <a:noAutofit/>
          </a:bodyPr>
          <a:lstStyle>
            <a:lvl1pPr marL="0" indent="0">
              <a:lnSpc>
                <a:spcPct val="100000"/>
              </a:lnSpc>
              <a:buNone/>
              <a:defRPr sz="2400" b="0">
                <a:solidFill>
                  <a:srgbClr val="8EBBB6"/>
                </a:solidFill>
                <a:latin typeface="Ubuntu" panose="020B0504030602030204" pitchFamily="34" charset="0"/>
                <a:cs typeface="Calibri" panose="020F0502020204030204" pitchFamily="34" charset="0"/>
              </a:defRPr>
            </a:lvl1pPr>
          </a:lstStyle>
          <a:p>
            <a:pPr lvl="0"/>
            <a:r>
              <a:rPr lang="nl-NL" noProof="0"/>
              <a:t>En nog eentje</a:t>
            </a:r>
          </a:p>
        </p:txBody>
      </p:sp>
      <p:pic>
        <p:nvPicPr>
          <p:cNvPr id="10" name="Afbeelding 9">
            <a:extLst>
              <a:ext uri="{FF2B5EF4-FFF2-40B4-BE49-F238E27FC236}">
                <a16:creationId xmlns:a16="http://schemas.microsoft.com/office/drawing/2014/main" id="{2B6FBE87-F56C-6DA1-ACC9-DF60C2572EDB}"/>
              </a:ext>
            </a:extLst>
          </p:cNvPr>
          <p:cNvPicPr/>
          <p:nvPr userDrawn="1"/>
        </p:nvPicPr>
        <p:blipFill>
          <a:blip r:embed="rId2">
            <a:extLst>
              <a:ext uri="{28A0092B-C50C-407E-A947-70E740481C1C}">
                <a14:useLocalDpi xmlns:a14="http://schemas.microsoft.com/office/drawing/2010/main" val="0"/>
              </a:ext>
            </a:extLst>
          </a:blip>
          <a:srcRect/>
          <a:stretch/>
        </p:blipFill>
        <p:spPr>
          <a:xfrm>
            <a:off x="11019591" y="558109"/>
            <a:ext cx="459144" cy="459144"/>
          </a:xfrm>
          <a:prstGeom prst="rect">
            <a:avLst/>
          </a:prstGeom>
        </p:spPr>
      </p:pic>
    </p:spTree>
    <p:extLst>
      <p:ext uri="{BB962C8B-B14F-4D97-AF65-F5344CB8AC3E}">
        <p14:creationId xmlns:p14="http://schemas.microsoft.com/office/powerpoint/2010/main" val="4156930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tmplLst>
          <p:tmpl>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750"/>
                        <p:tgtEl>
                          <p:spTgt spid="8"/>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ekst rechts - afbeelding links">
    <p:bg>
      <p:bgPr>
        <a:solidFill>
          <a:schemeClr val="bg1"/>
        </a:solidFill>
        <a:effectLst/>
      </p:bgPr>
    </p:bg>
    <p:spTree>
      <p:nvGrpSpPr>
        <p:cNvPr id="1" name=""/>
        <p:cNvGrpSpPr/>
        <p:nvPr/>
      </p:nvGrpSpPr>
      <p:grpSpPr>
        <a:xfrm>
          <a:off x="0" y="0"/>
          <a:ext cx="0" cy="0"/>
          <a:chOff x="0" y="0"/>
          <a:chExt cx="0" cy="0"/>
        </a:xfrm>
      </p:grpSpPr>
      <p:sp>
        <p:nvSpPr>
          <p:cNvPr id="3" name="Tijdelijke aanduiding voor afbeelding 2">
            <a:extLst>
              <a:ext uri="{FF2B5EF4-FFF2-40B4-BE49-F238E27FC236}">
                <a16:creationId xmlns:a16="http://schemas.microsoft.com/office/drawing/2014/main" id="{32D8BC27-6F73-E64A-B701-F6C41040FC1C}"/>
              </a:ext>
            </a:extLst>
          </p:cNvPr>
          <p:cNvSpPr>
            <a:spLocks noGrp="1"/>
          </p:cNvSpPr>
          <p:nvPr>
            <p:ph type="pic" sz="quarter" idx="15" hasCustomPrompt="1"/>
          </p:nvPr>
        </p:nvSpPr>
        <p:spPr>
          <a:xfrm>
            <a:off x="741266" y="1865375"/>
            <a:ext cx="5205413" cy="3916299"/>
          </a:xfrm>
        </p:spPr>
        <p:txBody>
          <a:bodyPr/>
          <a:lstStyle>
            <a:lvl1pPr>
              <a:defRPr>
                <a:solidFill>
                  <a:schemeClr val="tx1">
                    <a:lumMod val="75000"/>
                    <a:lumOff val="25000"/>
                  </a:schemeClr>
                </a:solidFill>
              </a:defRPr>
            </a:lvl1pPr>
          </a:lstStyle>
          <a:p>
            <a:r>
              <a:rPr lang="nl-NL"/>
              <a:t>Klik op het pictogram om een afbeelding toe te voegen</a:t>
            </a:r>
          </a:p>
        </p:txBody>
      </p:sp>
      <p:sp>
        <p:nvSpPr>
          <p:cNvPr id="9" name="Titel 1">
            <a:extLst>
              <a:ext uri="{FF2B5EF4-FFF2-40B4-BE49-F238E27FC236}">
                <a16:creationId xmlns:a16="http://schemas.microsoft.com/office/drawing/2014/main" id="{B5244180-DD62-1042-AB3D-3BAE080993BC}"/>
              </a:ext>
            </a:extLst>
          </p:cNvPr>
          <p:cNvSpPr>
            <a:spLocks noGrp="1"/>
          </p:cNvSpPr>
          <p:nvPr>
            <p:ph type="title" hasCustomPrompt="1"/>
          </p:nvPr>
        </p:nvSpPr>
        <p:spPr>
          <a:xfrm>
            <a:off x="720000" y="498852"/>
            <a:ext cx="8841183" cy="577659"/>
          </a:xfrm>
          <a:prstGeom prst="rect">
            <a:avLst/>
          </a:prstGeom>
        </p:spPr>
        <p:txBody>
          <a:bodyPr/>
          <a:lstStyle>
            <a:lvl1pPr>
              <a:defRPr sz="3600">
                <a:solidFill>
                  <a:srgbClr val="467A7C"/>
                </a:solidFill>
                <a:latin typeface="Ubuntu" panose="020B0504030602030204" pitchFamily="34" charset="0"/>
                <a:cs typeface="Calibri" panose="020F0502020204030204" pitchFamily="34" charset="0"/>
              </a:defRPr>
            </a:lvl1pPr>
          </a:lstStyle>
          <a:p>
            <a:r>
              <a:rPr lang="nl-NL" noProof="0"/>
              <a:t>Klik en typ onderwerp</a:t>
            </a:r>
          </a:p>
        </p:txBody>
      </p:sp>
      <p:sp>
        <p:nvSpPr>
          <p:cNvPr id="13" name="Tijdelijke aanduiding voor tekst 14">
            <a:extLst>
              <a:ext uri="{FF2B5EF4-FFF2-40B4-BE49-F238E27FC236}">
                <a16:creationId xmlns:a16="http://schemas.microsoft.com/office/drawing/2014/main" id="{3685D0B3-4C6F-EB44-93C4-C241374EEC00}"/>
              </a:ext>
            </a:extLst>
          </p:cNvPr>
          <p:cNvSpPr>
            <a:spLocks noGrp="1"/>
          </p:cNvSpPr>
          <p:nvPr>
            <p:ph type="body" sz="quarter" idx="14" hasCustomPrompt="1"/>
          </p:nvPr>
        </p:nvSpPr>
        <p:spPr>
          <a:xfrm>
            <a:off x="720000" y="1076511"/>
            <a:ext cx="8841183" cy="390598"/>
          </a:xfrm>
          <a:prstGeom prst="rect">
            <a:avLst/>
          </a:prstGeom>
        </p:spPr>
        <p:txBody>
          <a:bodyPr>
            <a:noAutofit/>
          </a:bodyPr>
          <a:lstStyle>
            <a:lvl1pPr marL="0" indent="0">
              <a:lnSpc>
                <a:spcPct val="100000"/>
              </a:lnSpc>
              <a:buNone/>
              <a:defRPr sz="2400" b="0">
                <a:solidFill>
                  <a:srgbClr val="8EBBB6"/>
                </a:solidFill>
                <a:latin typeface="Ubuntu" panose="020B0504030602030204" pitchFamily="34" charset="0"/>
                <a:cs typeface="Calibri" panose="020F0502020204030204" pitchFamily="34" charset="0"/>
              </a:defRPr>
            </a:lvl1pPr>
          </a:lstStyle>
          <a:p>
            <a:pPr lvl="0"/>
            <a:r>
              <a:rPr lang="nl-NL" noProof="0"/>
              <a:t>En nog eentje</a:t>
            </a:r>
          </a:p>
        </p:txBody>
      </p:sp>
      <p:sp>
        <p:nvSpPr>
          <p:cNvPr id="14" name="Tijdelijke aanduiding voor verticale tekst 2">
            <a:extLst>
              <a:ext uri="{FF2B5EF4-FFF2-40B4-BE49-F238E27FC236}">
                <a16:creationId xmlns:a16="http://schemas.microsoft.com/office/drawing/2014/main" id="{A92B0DDA-DFC2-334D-853E-1D09D6064236}"/>
              </a:ext>
            </a:extLst>
          </p:cNvPr>
          <p:cNvSpPr>
            <a:spLocks noGrp="1"/>
          </p:cNvSpPr>
          <p:nvPr>
            <p:ph type="body" orient="vert" idx="16" hasCustomPrompt="1"/>
          </p:nvPr>
        </p:nvSpPr>
        <p:spPr>
          <a:xfrm>
            <a:off x="6266589" y="1865375"/>
            <a:ext cx="5376000" cy="3916114"/>
          </a:xfrm>
          <a:prstGeom prst="rect">
            <a:avLst/>
          </a:prstGeom>
        </p:spPr>
        <p:txBody>
          <a:bodyPr vert="horz" numCol="1" spcCol="0"/>
          <a:lstStyle>
            <a:lvl1pPr>
              <a:lnSpc>
                <a:spcPct val="150000"/>
              </a:lnSpc>
              <a:spcAft>
                <a:spcPts val="0"/>
              </a:spcAft>
              <a:defRPr sz="2400" b="0">
                <a:solidFill>
                  <a:schemeClr val="tx1">
                    <a:lumMod val="75000"/>
                    <a:lumOff val="25000"/>
                  </a:schemeClr>
                </a:solidFill>
                <a:latin typeface="Calibri" panose="020F0502020204030204" pitchFamily="34" charset="0"/>
                <a:cs typeface="Calibri" panose="020F0502020204030204" pitchFamily="34" charset="0"/>
              </a:defRPr>
            </a:lvl1pPr>
            <a:lvl2pPr>
              <a:lnSpc>
                <a:spcPct val="150000"/>
              </a:lnSpc>
              <a:spcAft>
                <a:spcPts val="600"/>
              </a:spcAft>
              <a:defRPr sz="2800" b="1">
                <a:solidFill>
                  <a:srgbClr val="C4124D"/>
                </a:solidFill>
                <a:latin typeface="Calibri" panose="020F0502020204030204" pitchFamily="34" charset="0"/>
                <a:cs typeface="Calibri" panose="020F0502020204030204" pitchFamily="34" charset="0"/>
              </a:defRPr>
            </a:lvl2pPr>
            <a:lvl3pPr marL="360000" indent="-360000">
              <a:lnSpc>
                <a:spcPct val="150000"/>
              </a:lnSpc>
              <a:spcAft>
                <a:spcPts val="0"/>
              </a:spcAft>
              <a:buClr>
                <a:srgbClr val="467A7C"/>
              </a:buClr>
              <a:buFont typeface="Arial" panose="020B0604020202020204" pitchFamily="34" charset="0"/>
              <a:buChar char="•"/>
              <a:tabLst/>
              <a:defRPr sz="2400">
                <a:solidFill>
                  <a:schemeClr val="tx1">
                    <a:lumMod val="75000"/>
                    <a:lumOff val="25000"/>
                  </a:schemeClr>
                </a:solidFill>
              </a:defRPr>
            </a:lvl3pPr>
            <a:lvl4pPr marL="720000" indent="-360000">
              <a:lnSpc>
                <a:spcPct val="150000"/>
              </a:lnSpc>
              <a:spcAft>
                <a:spcPts val="0"/>
              </a:spcAft>
              <a:buClr>
                <a:srgbClr val="8EBBB6"/>
              </a:buClr>
              <a:tabLst/>
              <a:defRPr sz="2400" baseline="0">
                <a:solidFill>
                  <a:schemeClr val="tx1">
                    <a:lumMod val="75000"/>
                    <a:lumOff val="25000"/>
                  </a:schemeClr>
                </a:solidFill>
                <a:latin typeface="Calibri" panose="020F0502020204030204" pitchFamily="34" charset="0"/>
                <a:cs typeface="Calibri" panose="020F0502020204030204" pitchFamily="34" charset="0"/>
              </a:defRPr>
            </a:lvl4pPr>
            <a:lvl5pPr marL="360000" indent="-360000">
              <a:lnSpc>
                <a:spcPct val="150000"/>
              </a:lnSpc>
              <a:spcAft>
                <a:spcPts val="0"/>
              </a:spcAft>
              <a:buClr>
                <a:schemeClr val="tx1">
                  <a:lumMod val="75000"/>
                  <a:lumOff val="25000"/>
                </a:schemeClr>
              </a:buClr>
              <a:defRPr sz="2400" baseline="0">
                <a:solidFill>
                  <a:schemeClr val="tx1">
                    <a:lumMod val="75000"/>
                    <a:lumOff val="25000"/>
                  </a:schemeClr>
                </a:solidFill>
                <a:latin typeface="Calibri" panose="020F0502020204030204" pitchFamily="34" charset="0"/>
                <a:cs typeface="Calibri" panose="020F0502020204030204" pitchFamily="34" charset="0"/>
              </a:defRPr>
            </a:lvl5pPr>
            <a:lvl6pPr marL="720000" indent="-360000">
              <a:lnSpc>
                <a:spcPct val="150000"/>
              </a:lnSpc>
              <a:spcAft>
                <a:spcPts val="0"/>
              </a:spcAft>
              <a:buClr>
                <a:srgbClr val="8EBBB6"/>
              </a:buClr>
              <a:buFont typeface="Systeemlettertype regulier"/>
              <a:buChar char="­"/>
              <a:tabLst/>
              <a:defRPr sz="2400" baseline="0">
                <a:solidFill>
                  <a:schemeClr val="tx1">
                    <a:lumMod val="75000"/>
                    <a:lumOff val="25000"/>
                  </a:schemeClr>
                </a:solidFill>
                <a:latin typeface="Calibri" panose="020F0502020204030204" pitchFamily="34" charset="0"/>
                <a:cs typeface="Calibri" panose="020F0502020204030204" pitchFamily="34" charset="0"/>
              </a:defRPr>
            </a:lvl6pPr>
            <a:lvl7pPr>
              <a:lnSpc>
                <a:spcPct val="150000"/>
              </a:lnSpc>
              <a:spcAft>
                <a:spcPts val="0"/>
              </a:spcAft>
              <a:defRPr sz="2400" b="1">
                <a:solidFill>
                  <a:schemeClr val="tx1">
                    <a:lumMod val="75000"/>
                    <a:lumOff val="25000"/>
                  </a:schemeClr>
                </a:solidFill>
                <a:latin typeface="Calibri" panose="020F0502020204030204" pitchFamily="34" charset="0"/>
                <a:cs typeface="Calibri" panose="020F0502020204030204" pitchFamily="34" charset="0"/>
              </a:defRPr>
            </a:lvl7pPr>
            <a:lvl8pPr marL="720000" indent="-360000">
              <a:lnSpc>
                <a:spcPct val="150000"/>
              </a:lnSpc>
              <a:spcAft>
                <a:spcPts val="0"/>
              </a:spcAft>
              <a:buClr>
                <a:srgbClr val="8EBBB6"/>
              </a:buClr>
              <a:defRPr sz="2400" baseline="0">
                <a:solidFill>
                  <a:schemeClr val="tx1">
                    <a:lumMod val="75000"/>
                    <a:lumOff val="25000"/>
                  </a:schemeClr>
                </a:solidFill>
              </a:defRPr>
            </a:lvl8pPr>
            <a:lvl9pPr marL="0" marR="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sz="3600">
                <a:solidFill>
                  <a:srgbClr val="467A7C"/>
                </a:solidFill>
                <a:latin typeface="Ubuntu" panose="020B0504030602030204" pitchFamily="34" charset="0"/>
                <a:cs typeface="Calibri" panose="020F0502020204030204" pitchFamily="34" charset="0"/>
              </a:defRPr>
            </a:lvl9pPr>
          </a:lstStyle>
          <a:p>
            <a:pPr lvl="0"/>
            <a:r>
              <a:rPr lang="nl-NL" noProof="0"/>
              <a:t>Typ hier je tekst</a:t>
            </a:r>
          </a:p>
          <a:p>
            <a:pPr lvl="1"/>
            <a:r>
              <a:rPr lang="nl-NL" noProof="0"/>
              <a:t>Kopje</a:t>
            </a:r>
          </a:p>
          <a:p>
            <a:pPr lvl="2"/>
            <a:r>
              <a:rPr lang="nl-NL" noProof="0" err="1"/>
              <a:t>bullet</a:t>
            </a:r>
            <a:endParaRPr lang="nl-NL" noProof="0"/>
          </a:p>
          <a:p>
            <a:pPr lvl="3"/>
            <a:r>
              <a:rPr lang="nl-NL" noProof="0"/>
              <a:t>sub </a:t>
            </a:r>
            <a:r>
              <a:rPr lang="nl-NL" noProof="0" err="1"/>
              <a:t>bullet</a:t>
            </a:r>
            <a:endParaRPr lang="nl-NL" noProof="0"/>
          </a:p>
          <a:p>
            <a:pPr lvl="4"/>
            <a:r>
              <a:rPr lang="nl-NL" noProof="0" err="1"/>
              <a:t>bullet</a:t>
            </a:r>
            <a:r>
              <a:rPr lang="nl-NL" noProof="0"/>
              <a:t> nummer</a:t>
            </a:r>
          </a:p>
          <a:p>
            <a:pPr lvl="5"/>
            <a:r>
              <a:rPr lang="nl-NL" noProof="0"/>
              <a:t>sub </a:t>
            </a:r>
            <a:r>
              <a:rPr lang="nl-NL" noProof="0" err="1"/>
              <a:t>bullet</a:t>
            </a:r>
            <a:r>
              <a:rPr lang="nl-NL" noProof="0"/>
              <a:t> nummer</a:t>
            </a:r>
          </a:p>
          <a:p>
            <a:pPr lvl="6"/>
            <a:r>
              <a:rPr lang="nl-NL" noProof="0"/>
              <a:t>Platte tekst </a:t>
            </a:r>
            <a:r>
              <a:rPr lang="nl-NL" noProof="0" err="1"/>
              <a:t>bold</a:t>
            </a:r>
            <a:endParaRPr lang="nl-NL" noProof="0"/>
          </a:p>
          <a:p>
            <a:pPr lvl="7"/>
            <a:r>
              <a:rPr lang="nl-NL" noProof="0"/>
              <a:t>sub </a:t>
            </a:r>
            <a:r>
              <a:rPr lang="nl-NL" noProof="0" err="1"/>
              <a:t>bullet</a:t>
            </a:r>
            <a:r>
              <a:rPr lang="nl-NL" noProof="0"/>
              <a:t> pijl</a:t>
            </a:r>
          </a:p>
          <a:p>
            <a:pPr marL="0" marR="0" lvl="8"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nl-NL" noProof="0"/>
              <a:t>grote kop</a:t>
            </a:r>
          </a:p>
        </p:txBody>
      </p:sp>
      <p:pic>
        <p:nvPicPr>
          <p:cNvPr id="11" name="Afbeelding 10">
            <a:extLst>
              <a:ext uri="{FF2B5EF4-FFF2-40B4-BE49-F238E27FC236}">
                <a16:creationId xmlns:a16="http://schemas.microsoft.com/office/drawing/2014/main" id="{3DDBF5F9-059F-557A-9683-1591295DD297}"/>
              </a:ext>
            </a:extLst>
          </p:cNvPr>
          <p:cNvPicPr/>
          <p:nvPr userDrawn="1"/>
        </p:nvPicPr>
        <p:blipFill>
          <a:blip r:embed="rId2">
            <a:extLst>
              <a:ext uri="{28A0092B-C50C-407E-A947-70E740481C1C}">
                <a14:useLocalDpi xmlns:a14="http://schemas.microsoft.com/office/drawing/2010/main" val="0"/>
              </a:ext>
            </a:extLst>
          </a:blip>
          <a:srcRect/>
          <a:stretch/>
        </p:blipFill>
        <p:spPr>
          <a:xfrm>
            <a:off x="11019591" y="558109"/>
            <a:ext cx="459144" cy="459144"/>
          </a:xfrm>
          <a:prstGeom prst="rect">
            <a:avLst/>
          </a:prstGeom>
        </p:spPr>
      </p:pic>
    </p:spTree>
    <p:extLst>
      <p:ext uri="{BB962C8B-B14F-4D97-AF65-F5344CB8AC3E}">
        <p14:creationId xmlns:p14="http://schemas.microsoft.com/office/powerpoint/2010/main" val="1717818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tmplLst>
          <p:tmpl>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750"/>
                        <p:tgtEl>
                          <p:spTgt spid="14"/>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Tekst links - afbeelding halve pagina">
    <p:bg>
      <p:bgPr>
        <a:solidFill>
          <a:schemeClr val="bg1"/>
        </a:solidFill>
        <a:effectLst/>
      </p:bgPr>
    </p:bg>
    <p:spTree>
      <p:nvGrpSpPr>
        <p:cNvPr id="1" name=""/>
        <p:cNvGrpSpPr/>
        <p:nvPr/>
      </p:nvGrpSpPr>
      <p:grpSpPr>
        <a:xfrm>
          <a:off x="0" y="0"/>
          <a:ext cx="0" cy="0"/>
          <a:chOff x="0" y="0"/>
          <a:chExt cx="0" cy="0"/>
        </a:xfrm>
      </p:grpSpPr>
      <p:sp>
        <p:nvSpPr>
          <p:cNvPr id="3" name="Tijdelijke aanduiding voor afbeelding 2">
            <a:extLst>
              <a:ext uri="{FF2B5EF4-FFF2-40B4-BE49-F238E27FC236}">
                <a16:creationId xmlns:a16="http://schemas.microsoft.com/office/drawing/2014/main" id="{32D8BC27-6F73-E64A-B701-F6C41040FC1C}"/>
              </a:ext>
            </a:extLst>
          </p:cNvPr>
          <p:cNvSpPr>
            <a:spLocks noGrp="1"/>
          </p:cNvSpPr>
          <p:nvPr>
            <p:ph type="pic" sz="quarter" idx="15" hasCustomPrompt="1"/>
          </p:nvPr>
        </p:nvSpPr>
        <p:spPr>
          <a:xfrm>
            <a:off x="6413500" y="0"/>
            <a:ext cx="5778500" cy="6858000"/>
          </a:xfrm>
        </p:spPr>
        <p:txBody>
          <a:bodyPr/>
          <a:lstStyle>
            <a:lvl1pPr>
              <a:defRPr>
                <a:solidFill>
                  <a:schemeClr val="tx1">
                    <a:lumMod val="75000"/>
                    <a:lumOff val="25000"/>
                  </a:schemeClr>
                </a:solidFill>
              </a:defRPr>
            </a:lvl1pPr>
          </a:lstStyle>
          <a:p>
            <a:r>
              <a:rPr lang="nl-NL"/>
              <a:t>Klik op het pictogram om een afbeelding toe te voegen</a:t>
            </a:r>
          </a:p>
        </p:txBody>
      </p:sp>
      <p:sp>
        <p:nvSpPr>
          <p:cNvPr id="8" name="Tijdelijke aanduiding voor verticale tekst 2">
            <a:extLst>
              <a:ext uri="{FF2B5EF4-FFF2-40B4-BE49-F238E27FC236}">
                <a16:creationId xmlns:a16="http://schemas.microsoft.com/office/drawing/2014/main" id="{41F198BF-1D2E-7C40-B455-A6C2888BB378}"/>
              </a:ext>
            </a:extLst>
          </p:cNvPr>
          <p:cNvSpPr>
            <a:spLocks noGrp="1"/>
          </p:cNvSpPr>
          <p:nvPr>
            <p:ph type="body" orient="vert" idx="16" hasCustomPrompt="1"/>
          </p:nvPr>
        </p:nvSpPr>
        <p:spPr>
          <a:xfrm>
            <a:off x="720001" y="1865377"/>
            <a:ext cx="5376000" cy="3803904"/>
          </a:xfrm>
          <a:prstGeom prst="rect">
            <a:avLst/>
          </a:prstGeom>
        </p:spPr>
        <p:txBody>
          <a:bodyPr vert="horz" numCol="1" spcCol="0"/>
          <a:lstStyle>
            <a:lvl1pPr>
              <a:lnSpc>
                <a:spcPct val="150000"/>
              </a:lnSpc>
              <a:spcAft>
                <a:spcPts val="0"/>
              </a:spcAft>
              <a:defRPr sz="2400" b="0">
                <a:solidFill>
                  <a:schemeClr val="tx1">
                    <a:lumMod val="75000"/>
                    <a:lumOff val="25000"/>
                  </a:schemeClr>
                </a:solidFill>
                <a:latin typeface="Calibri" panose="020F0502020204030204" pitchFamily="34" charset="0"/>
                <a:cs typeface="Calibri" panose="020F0502020204030204" pitchFamily="34" charset="0"/>
              </a:defRPr>
            </a:lvl1pPr>
            <a:lvl2pPr>
              <a:lnSpc>
                <a:spcPct val="150000"/>
              </a:lnSpc>
              <a:spcAft>
                <a:spcPts val="600"/>
              </a:spcAft>
              <a:defRPr sz="2800" b="1">
                <a:solidFill>
                  <a:srgbClr val="C4124D"/>
                </a:solidFill>
                <a:latin typeface="Calibri" panose="020F0502020204030204" pitchFamily="34" charset="0"/>
                <a:cs typeface="Calibri" panose="020F0502020204030204" pitchFamily="34" charset="0"/>
              </a:defRPr>
            </a:lvl2pPr>
            <a:lvl3pPr marL="360000" indent="-360000">
              <a:lnSpc>
                <a:spcPct val="150000"/>
              </a:lnSpc>
              <a:spcAft>
                <a:spcPts val="0"/>
              </a:spcAft>
              <a:buClr>
                <a:srgbClr val="467A7C"/>
              </a:buClr>
              <a:buFont typeface="Arial" panose="020B0604020202020204" pitchFamily="34" charset="0"/>
              <a:buChar char="•"/>
              <a:tabLst/>
              <a:defRPr sz="2400">
                <a:solidFill>
                  <a:schemeClr val="tx1">
                    <a:lumMod val="75000"/>
                    <a:lumOff val="25000"/>
                  </a:schemeClr>
                </a:solidFill>
              </a:defRPr>
            </a:lvl3pPr>
            <a:lvl4pPr marL="542925" indent="-361950">
              <a:lnSpc>
                <a:spcPct val="150000"/>
              </a:lnSpc>
              <a:spcAft>
                <a:spcPts val="0"/>
              </a:spcAft>
              <a:buClr>
                <a:srgbClr val="8EBBB6"/>
              </a:buClr>
              <a:tabLst/>
              <a:defRPr sz="2400" baseline="0">
                <a:solidFill>
                  <a:schemeClr val="tx1">
                    <a:lumMod val="75000"/>
                    <a:lumOff val="25000"/>
                  </a:schemeClr>
                </a:solidFill>
                <a:latin typeface="Calibri" panose="020F0502020204030204" pitchFamily="34" charset="0"/>
                <a:cs typeface="Calibri" panose="020F0502020204030204" pitchFamily="34" charset="0"/>
              </a:defRPr>
            </a:lvl4pPr>
            <a:lvl5pPr>
              <a:lnSpc>
                <a:spcPct val="150000"/>
              </a:lnSpc>
              <a:spcAft>
                <a:spcPts val="0"/>
              </a:spcAft>
              <a:buClr>
                <a:schemeClr val="tx1">
                  <a:lumMod val="75000"/>
                  <a:lumOff val="25000"/>
                </a:schemeClr>
              </a:buClr>
              <a:defRPr sz="2400" baseline="0">
                <a:solidFill>
                  <a:schemeClr val="tx1">
                    <a:lumMod val="75000"/>
                    <a:lumOff val="25000"/>
                  </a:schemeClr>
                </a:solidFill>
                <a:latin typeface="Calibri" panose="020F0502020204030204" pitchFamily="34" charset="0"/>
                <a:cs typeface="Calibri" panose="020F0502020204030204" pitchFamily="34" charset="0"/>
              </a:defRPr>
            </a:lvl5pPr>
            <a:lvl6pPr marL="542925" indent="-361950">
              <a:lnSpc>
                <a:spcPct val="150000"/>
              </a:lnSpc>
              <a:spcAft>
                <a:spcPts val="0"/>
              </a:spcAft>
              <a:buClr>
                <a:srgbClr val="8EBBB6"/>
              </a:buClr>
              <a:buFont typeface="Systeemlettertype regulier"/>
              <a:buChar char="­"/>
              <a:tabLst/>
              <a:defRPr sz="2400" baseline="0">
                <a:solidFill>
                  <a:schemeClr val="tx1">
                    <a:lumMod val="75000"/>
                    <a:lumOff val="25000"/>
                  </a:schemeClr>
                </a:solidFill>
                <a:latin typeface="Calibri" panose="020F0502020204030204" pitchFamily="34" charset="0"/>
                <a:cs typeface="Calibri" panose="020F0502020204030204" pitchFamily="34" charset="0"/>
              </a:defRPr>
            </a:lvl6pPr>
            <a:lvl7pPr>
              <a:lnSpc>
                <a:spcPct val="150000"/>
              </a:lnSpc>
              <a:spcAft>
                <a:spcPts val="0"/>
              </a:spcAft>
              <a:defRPr sz="2400" b="1">
                <a:solidFill>
                  <a:schemeClr val="tx1">
                    <a:lumMod val="75000"/>
                    <a:lumOff val="25000"/>
                  </a:schemeClr>
                </a:solidFill>
                <a:latin typeface="Calibri" panose="020F0502020204030204" pitchFamily="34" charset="0"/>
                <a:cs typeface="Calibri" panose="020F0502020204030204" pitchFamily="34" charset="0"/>
              </a:defRPr>
            </a:lvl7pPr>
            <a:lvl8pPr>
              <a:lnSpc>
                <a:spcPct val="150000"/>
              </a:lnSpc>
              <a:spcAft>
                <a:spcPts val="0"/>
              </a:spcAft>
              <a:buClr>
                <a:srgbClr val="8EBBB6"/>
              </a:buClr>
              <a:defRPr sz="2400" baseline="0">
                <a:solidFill>
                  <a:schemeClr val="tx1">
                    <a:lumMod val="75000"/>
                    <a:lumOff val="25000"/>
                  </a:schemeClr>
                </a:solidFill>
              </a:defRPr>
            </a:lvl8pPr>
            <a:lvl9pPr marL="0" marR="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sz="3600">
                <a:solidFill>
                  <a:srgbClr val="467A7C"/>
                </a:solidFill>
                <a:latin typeface="Ubuntu" panose="020B0504030602030204" pitchFamily="34" charset="0"/>
                <a:cs typeface="Calibri" panose="020F0502020204030204" pitchFamily="34" charset="0"/>
              </a:defRPr>
            </a:lvl9pPr>
          </a:lstStyle>
          <a:p>
            <a:pPr lvl="0"/>
            <a:r>
              <a:rPr lang="nl-NL" noProof="0"/>
              <a:t>Typ hier je tekst</a:t>
            </a:r>
          </a:p>
          <a:p>
            <a:pPr lvl="1"/>
            <a:r>
              <a:rPr lang="nl-NL" noProof="0"/>
              <a:t>Kopje</a:t>
            </a:r>
          </a:p>
          <a:p>
            <a:pPr lvl="2"/>
            <a:r>
              <a:rPr lang="nl-NL" noProof="0" err="1"/>
              <a:t>bullet</a:t>
            </a:r>
            <a:endParaRPr lang="nl-NL" noProof="0"/>
          </a:p>
          <a:p>
            <a:pPr lvl="3"/>
            <a:r>
              <a:rPr lang="nl-NL" noProof="0"/>
              <a:t>sub </a:t>
            </a:r>
            <a:r>
              <a:rPr lang="nl-NL" noProof="0" err="1"/>
              <a:t>bullet</a:t>
            </a:r>
            <a:endParaRPr lang="nl-NL" noProof="0"/>
          </a:p>
          <a:p>
            <a:pPr lvl="4"/>
            <a:r>
              <a:rPr lang="nl-NL" noProof="0" err="1"/>
              <a:t>bullet</a:t>
            </a:r>
            <a:r>
              <a:rPr lang="nl-NL" noProof="0"/>
              <a:t> nummer</a:t>
            </a:r>
          </a:p>
          <a:p>
            <a:pPr lvl="5"/>
            <a:r>
              <a:rPr lang="nl-NL" noProof="0"/>
              <a:t>sub </a:t>
            </a:r>
            <a:r>
              <a:rPr lang="nl-NL" noProof="0" err="1"/>
              <a:t>bullet</a:t>
            </a:r>
            <a:r>
              <a:rPr lang="nl-NL" noProof="0"/>
              <a:t> nummer</a:t>
            </a:r>
          </a:p>
          <a:p>
            <a:pPr lvl="6"/>
            <a:r>
              <a:rPr lang="nl-NL" noProof="0"/>
              <a:t>Platte tekst </a:t>
            </a:r>
            <a:r>
              <a:rPr lang="nl-NL" noProof="0" err="1"/>
              <a:t>bold</a:t>
            </a:r>
            <a:endParaRPr lang="nl-NL" noProof="0"/>
          </a:p>
          <a:p>
            <a:pPr lvl="7"/>
            <a:r>
              <a:rPr lang="nl-NL" noProof="0"/>
              <a:t>sub </a:t>
            </a:r>
            <a:r>
              <a:rPr lang="nl-NL" noProof="0" err="1"/>
              <a:t>bullet</a:t>
            </a:r>
            <a:r>
              <a:rPr lang="nl-NL" noProof="0"/>
              <a:t> pijl</a:t>
            </a:r>
          </a:p>
          <a:p>
            <a:pPr marL="0" marR="0" lvl="8"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nl-NL" noProof="0"/>
              <a:t>grote kop</a:t>
            </a:r>
          </a:p>
        </p:txBody>
      </p:sp>
      <p:sp>
        <p:nvSpPr>
          <p:cNvPr id="9" name="Titel 1">
            <a:extLst>
              <a:ext uri="{FF2B5EF4-FFF2-40B4-BE49-F238E27FC236}">
                <a16:creationId xmlns:a16="http://schemas.microsoft.com/office/drawing/2014/main" id="{876F42FC-8D18-B843-BC6C-72F09EDCCD09}"/>
              </a:ext>
            </a:extLst>
          </p:cNvPr>
          <p:cNvSpPr>
            <a:spLocks noGrp="1"/>
          </p:cNvSpPr>
          <p:nvPr>
            <p:ph type="title" hasCustomPrompt="1"/>
          </p:nvPr>
        </p:nvSpPr>
        <p:spPr>
          <a:xfrm>
            <a:off x="720001" y="498852"/>
            <a:ext cx="5376000" cy="577659"/>
          </a:xfrm>
          <a:prstGeom prst="rect">
            <a:avLst/>
          </a:prstGeom>
        </p:spPr>
        <p:txBody>
          <a:bodyPr/>
          <a:lstStyle>
            <a:lvl1pPr>
              <a:defRPr sz="3600">
                <a:solidFill>
                  <a:srgbClr val="467A7C"/>
                </a:solidFill>
                <a:latin typeface="Ubuntu" panose="020B0504030602030204" pitchFamily="34" charset="0"/>
                <a:cs typeface="Calibri" panose="020F0502020204030204" pitchFamily="34" charset="0"/>
              </a:defRPr>
            </a:lvl1pPr>
          </a:lstStyle>
          <a:p>
            <a:r>
              <a:rPr lang="nl-NL" noProof="0"/>
              <a:t>Klik en typ onderwerp</a:t>
            </a:r>
          </a:p>
        </p:txBody>
      </p:sp>
      <p:sp>
        <p:nvSpPr>
          <p:cNvPr id="13" name="Tijdelijke aanduiding voor tekst 14">
            <a:extLst>
              <a:ext uri="{FF2B5EF4-FFF2-40B4-BE49-F238E27FC236}">
                <a16:creationId xmlns:a16="http://schemas.microsoft.com/office/drawing/2014/main" id="{34F3F97E-64E1-144A-BBED-FC74812DBD01}"/>
              </a:ext>
            </a:extLst>
          </p:cNvPr>
          <p:cNvSpPr>
            <a:spLocks noGrp="1"/>
          </p:cNvSpPr>
          <p:nvPr>
            <p:ph type="body" sz="quarter" idx="14" hasCustomPrompt="1"/>
          </p:nvPr>
        </p:nvSpPr>
        <p:spPr>
          <a:xfrm>
            <a:off x="720001" y="1076511"/>
            <a:ext cx="5376000" cy="390598"/>
          </a:xfrm>
          <a:prstGeom prst="rect">
            <a:avLst/>
          </a:prstGeom>
        </p:spPr>
        <p:txBody>
          <a:bodyPr>
            <a:noAutofit/>
          </a:bodyPr>
          <a:lstStyle>
            <a:lvl1pPr marL="0" indent="0">
              <a:lnSpc>
                <a:spcPct val="100000"/>
              </a:lnSpc>
              <a:buNone/>
              <a:defRPr sz="2400" b="0">
                <a:solidFill>
                  <a:srgbClr val="8EBBB6"/>
                </a:solidFill>
                <a:latin typeface="Ubuntu" panose="020B0504030602030204" pitchFamily="34" charset="0"/>
                <a:cs typeface="Calibri" panose="020F0502020204030204" pitchFamily="34" charset="0"/>
              </a:defRPr>
            </a:lvl1pPr>
          </a:lstStyle>
          <a:p>
            <a:pPr lvl="0"/>
            <a:r>
              <a:rPr lang="nl-NL" noProof="0"/>
              <a:t>En nog eentje</a:t>
            </a:r>
          </a:p>
        </p:txBody>
      </p:sp>
    </p:spTree>
    <p:extLst>
      <p:ext uri="{BB962C8B-B14F-4D97-AF65-F5344CB8AC3E}">
        <p14:creationId xmlns:p14="http://schemas.microsoft.com/office/powerpoint/2010/main" val="3374292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tmplLst>
          <p:tmpl>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750"/>
                        <p:tgtEl>
                          <p:spTgt spid="8"/>
                        </p:tgtEl>
                      </p:cBhvr>
                    </p:animEffect>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Foto met tekstvak - logo wit">
    <p:spTree>
      <p:nvGrpSpPr>
        <p:cNvPr id="1" name=""/>
        <p:cNvGrpSpPr/>
        <p:nvPr/>
      </p:nvGrpSpPr>
      <p:grpSpPr>
        <a:xfrm>
          <a:off x="0" y="0"/>
          <a:ext cx="0" cy="0"/>
          <a:chOff x="0" y="0"/>
          <a:chExt cx="0" cy="0"/>
        </a:xfrm>
      </p:grpSpPr>
      <p:sp>
        <p:nvSpPr>
          <p:cNvPr id="10" name="Tijdelijke aanduiding voor afbeelding 9"/>
          <p:cNvSpPr>
            <a:spLocks noGrp="1"/>
          </p:cNvSpPr>
          <p:nvPr>
            <p:ph type="pic" sz="quarter" idx="13" hasCustomPrompt="1"/>
          </p:nvPr>
        </p:nvSpPr>
        <p:spPr>
          <a:xfrm>
            <a:off x="-1587" y="-7145"/>
            <a:ext cx="12192002" cy="6865145"/>
          </a:xfrm>
          <a:prstGeom prst="rect">
            <a:avLst/>
          </a:prstGeom>
          <a:solidFill>
            <a:schemeClr val="bg1">
              <a:lumMod val="95000"/>
            </a:schemeClr>
          </a:solidFill>
        </p:spPr>
        <p:txBody>
          <a:bodyPr tIns="1044000" anchor="ctr">
            <a:normAutofit/>
          </a:bodyPr>
          <a:lstStyle>
            <a:lvl1pPr marL="0" indent="0" algn="ctr">
              <a:spcBef>
                <a:spcPts val="0"/>
              </a:spcBef>
              <a:spcAft>
                <a:spcPts val="0"/>
              </a:spcAft>
              <a:buNone/>
              <a:defRPr sz="1200" b="0" i="1">
                <a:solidFill>
                  <a:schemeClr val="tx1">
                    <a:lumMod val="65000"/>
                    <a:lumOff val="35000"/>
                  </a:schemeClr>
                </a:solidFill>
              </a:defRPr>
            </a:lvl1pPr>
          </a:lstStyle>
          <a:p>
            <a:r>
              <a:rPr lang="nl-NL" noProof="0"/>
              <a:t>Klik op het icoon om een </a:t>
            </a:r>
            <a:br>
              <a:rPr lang="nl-NL" noProof="0"/>
            </a:br>
            <a:r>
              <a:rPr lang="nl-NL" noProof="0"/>
              <a:t>afbeelding in te voegen</a:t>
            </a:r>
          </a:p>
        </p:txBody>
      </p:sp>
      <p:pic>
        <p:nvPicPr>
          <p:cNvPr id="6" name="Afbeelding 5">
            <a:extLst>
              <a:ext uri="{FF2B5EF4-FFF2-40B4-BE49-F238E27FC236}">
                <a16:creationId xmlns:a16="http://schemas.microsoft.com/office/drawing/2014/main" id="{8A5149A1-1A1A-01E5-7DBD-5F8FE94DB379}"/>
              </a:ext>
            </a:extLst>
          </p:cNvPr>
          <p:cNvPicPr/>
          <p:nvPr userDrawn="1"/>
        </p:nvPicPr>
        <p:blipFill>
          <a:blip r:embed="rId2">
            <a:extLst>
              <a:ext uri="{28A0092B-C50C-407E-A947-70E740481C1C}">
                <a14:useLocalDpi xmlns:a14="http://schemas.microsoft.com/office/drawing/2010/main" val="0"/>
              </a:ext>
            </a:extLst>
          </a:blip>
          <a:srcRect/>
          <a:stretch/>
        </p:blipFill>
        <p:spPr>
          <a:xfrm>
            <a:off x="11019600" y="558000"/>
            <a:ext cx="460800" cy="460800"/>
          </a:xfrm>
          <a:prstGeom prst="rect">
            <a:avLst/>
          </a:prstGeom>
        </p:spPr>
      </p:pic>
      <p:sp>
        <p:nvSpPr>
          <p:cNvPr id="2" name="Tijdelijke aanduiding voor tekst 4">
            <a:extLst>
              <a:ext uri="{FF2B5EF4-FFF2-40B4-BE49-F238E27FC236}">
                <a16:creationId xmlns:a16="http://schemas.microsoft.com/office/drawing/2014/main" id="{740F5F04-C1FB-940F-6E44-FF21813DEC17}"/>
              </a:ext>
            </a:extLst>
          </p:cNvPr>
          <p:cNvSpPr>
            <a:spLocks noGrp="1"/>
          </p:cNvSpPr>
          <p:nvPr>
            <p:ph type="body" sz="quarter" idx="44" hasCustomPrompt="1"/>
          </p:nvPr>
        </p:nvSpPr>
        <p:spPr>
          <a:xfrm>
            <a:off x="974071" y="892358"/>
            <a:ext cx="4982975" cy="4970560"/>
          </a:xfrm>
          <a:solidFill>
            <a:schemeClr val="bg1">
              <a:alpha val="84649"/>
            </a:schemeClr>
          </a:solidFill>
        </p:spPr>
        <p:txBody>
          <a:bodyPr lIns="360000" tIns="251999" rIns="360000" bIns="251999" anchor="ctr" anchorCtr="0"/>
          <a:lstStyle>
            <a:lvl1pPr>
              <a:lnSpc>
                <a:spcPct val="150000"/>
              </a:lnSpc>
              <a:defRPr sz="2800" b="0">
                <a:solidFill>
                  <a:srgbClr val="467A7C"/>
                </a:solidFill>
              </a:defRPr>
            </a:lvl1pPr>
            <a:lvl2pPr>
              <a:lnSpc>
                <a:spcPct val="150000"/>
              </a:lnSpc>
              <a:defRPr sz="2800"/>
            </a:lvl2pPr>
            <a:lvl3pPr marL="360000" indent="-360000">
              <a:lnSpc>
                <a:spcPct val="150000"/>
              </a:lnSpc>
              <a:tabLst/>
              <a:defRPr sz="2800">
                <a:solidFill>
                  <a:schemeClr val="tx1">
                    <a:lumMod val="75000"/>
                    <a:lumOff val="25000"/>
                  </a:schemeClr>
                </a:solidFill>
              </a:defRPr>
            </a:lvl3pPr>
            <a:lvl4pPr marL="720000" indent="-360000">
              <a:lnSpc>
                <a:spcPct val="150000"/>
              </a:lnSpc>
              <a:tabLst/>
              <a:defRPr sz="2800">
                <a:solidFill>
                  <a:schemeClr val="tx1">
                    <a:lumMod val="75000"/>
                    <a:lumOff val="25000"/>
                  </a:schemeClr>
                </a:solidFill>
              </a:defRPr>
            </a:lvl4pPr>
            <a:lvl5pPr marL="360000" indent="-360000">
              <a:lnSpc>
                <a:spcPct val="150000"/>
              </a:lnSpc>
              <a:tabLst/>
              <a:defRPr sz="2800">
                <a:solidFill>
                  <a:schemeClr val="tx1">
                    <a:lumMod val="75000"/>
                    <a:lumOff val="25000"/>
                  </a:schemeClr>
                </a:solidFill>
              </a:defRPr>
            </a:lvl5pPr>
          </a:lstStyle>
          <a:p>
            <a:pPr lvl="0"/>
            <a:r>
              <a:rPr lang="nl-NL"/>
              <a:t>Typ hier je tekst</a:t>
            </a:r>
          </a:p>
          <a:p>
            <a:pPr lvl="1"/>
            <a:r>
              <a:rPr lang="nl-NL"/>
              <a:t>Kopje</a:t>
            </a:r>
          </a:p>
          <a:p>
            <a:pPr lvl="2"/>
            <a:r>
              <a:rPr lang="nl-NL" err="1"/>
              <a:t>bullet</a:t>
            </a:r>
            <a:endParaRPr lang="nl-NL"/>
          </a:p>
          <a:p>
            <a:pPr lvl="3"/>
            <a:r>
              <a:rPr lang="nl-NL"/>
              <a:t>sub </a:t>
            </a:r>
            <a:r>
              <a:rPr lang="nl-NL" err="1"/>
              <a:t>bullet</a:t>
            </a:r>
            <a:endParaRPr lang="nl-NL"/>
          </a:p>
          <a:p>
            <a:pPr lvl="4"/>
            <a:r>
              <a:rPr lang="nl-NL" err="1"/>
              <a:t>bullet</a:t>
            </a:r>
            <a:r>
              <a:rPr lang="nl-NL"/>
              <a:t> nummer</a:t>
            </a:r>
          </a:p>
        </p:txBody>
      </p:sp>
    </p:spTree>
    <p:extLst>
      <p:ext uri="{BB962C8B-B14F-4D97-AF65-F5344CB8AC3E}">
        <p14:creationId xmlns:p14="http://schemas.microsoft.com/office/powerpoint/2010/main" val="62098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ccel="50000" decel="50000" fill="hold" grpId="0" nodeType="withEffect">
                                  <p:stCondLst>
                                    <p:cond delay="0"/>
                                  </p:stCondLst>
                                  <p:childTnLst>
                                    <p:animScale>
                                      <p:cBhvr>
                                        <p:cTn id="6" dur="4250" fill="hold"/>
                                        <p:tgtEl>
                                          <p:spTgt spid="10"/>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Foto met tekstvak - logo kleur">
    <p:spTree>
      <p:nvGrpSpPr>
        <p:cNvPr id="1" name=""/>
        <p:cNvGrpSpPr/>
        <p:nvPr/>
      </p:nvGrpSpPr>
      <p:grpSpPr>
        <a:xfrm>
          <a:off x="0" y="0"/>
          <a:ext cx="0" cy="0"/>
          <a:chOff x="0" y="0"/>
          <a:chExt cx="0" cy="0"/>
        </a:xfrm>
      </p:grpSpPr>
      <p:sp>
        <p:nvSpPr>
          <p:cNvPr id="10" name="Tijdelijke aanduiding voor afbeelding 9"/>
          <p:cNvSpPr>
            <a:spLocks noGrp="1"/>
          </p:cNvSpPr>
          <p:nvPr>
            <p:ph type="pic" sz="quarter" idx="13" hasCustomPrompt="1"/>
          </p:nvPr>
        </p:nvSpPr>
        <p:spPr>
          <a:xfrm>
            <a:off x="-1587" y="-7145"/>
            <a:ext cx="12192002" cy="6865145"/>
          </a:xfrm>
          <a:prstGeom prst="rect">
            <a:avLst/>
          </a:prstGeom>
          <a:solidFill>
            <a:schemeClr val="bg1">
              <a:lumMod val="95000"/>
            </a:schemeClr>
          </a:solidFill>
        </p:spPr>
        <p:txBody>
          <a:bodyPr tIns="1044000" anchor="ctr">
            <a:normAutofit/>
          </a:bodyPr>
          <a:lstStyle>
            <a:lvl1pPr marL="0" indent="0" algn="ctr">
              <a:spcBef>
                <a:spcPts val="0"/>
              </a:spcBef>
              <a:spcAft>
                <a:spcPts val="0"/>
              </a:spcAft>
              <a:buNone/>
              <a:defRPr sz="1200" b="0" i="1">
                <a:solidFill>
                  <a:schemeClr val="tx1">
                    <a:lumMod val="65000"/>
                    <a:lumOff val="35000"/>
                  </a:schemeClr>
                </a:solidFill>
              </a:defRPr>
            </a:lvl1pPr>
          </a:lstStyle>
          <a:p>
            <a:r>
              <a:rPr lang="nl-NL" noProof="0"/>
              <a:t>Klik op het icoon om een </a:t>
            </a:r>
            <a:br>
              <a:rPr lang="nl-NL" noProof="0"/>
            </a:br>
            <a:r>
              <a:rPr lang="nl-NL" noProof="0"/>
              <a:t>afbeelding in te voegen</a:t>
            </a:r>
          </a:p>
        </p:txBody>
      </p:sp>
      <p:pic>
        <p:nvPicPr>
          <p:cNvPr id="6" name="Afbeelding 5">
            <a:extLst>
              <a:ext uri="{FF2B5EF4-FFF2-40B4-BE49-F238E27FC236}">
                <a16:creationId xmlns:a16="http://schemas.microsoft.com/office/drawing/2014/main" id="{E0A4B172-7899-8C84-07ED-E739C1FFE2F9}"/>
              </a:ext>
            </a:extLst>
          </p:cNvPr>
          <p:cNvPicPr/>
          <p:nvPr userDrawn="1"/>
        </p:nvPicPr>
        <p:blipFill>
          <a:blip r:embed="rId2">
            <a:extLst>
              <a:ext uri="{28A0092B-C50C-407E-A947-70E740481C1C}">
                <a14:useLocalDpi xmlns:a14="http://schemas.microsoft.com/office/drawing/2010/main" val="0"/>
              </a:ext>
            </a:extLst>
          </a:blip>
          <a:srcRect/>
          <a:stretch/>
        </p:blipFill>
        <p:spPr>
          <a:xfrm>
            <a:off x="11019591" y="558109"/>
            <a:ext cx="459144" cy="459144"/>
          </a:xfrm>
          <a:prstGeom prst="rect">
            <a:avLst/>
          </a:prstGeom>
        </p:spPr>
      </p:pic>
      <p:sp>
        <p:nvSpPr>
          <p:cNvPr id="2" name="Tijdelijke aanduiding voor tekst 4">
            <a:extLst>
              <a:ext uri="{FF2B5EF4-FFF2-40B4-BE49-F238E27FC236}">
                <a16:creationId xmlns:a16="http://schemas.microsoft.com/office/drawing/2014/main" id="{23C48A16-0901-3493-8727-BCB89F7A6240}"/>
              </a:ext>
            </a:extLst>
          </p:cNvPr>
          <p:cNvSpPr>
            <a:spLocks noGrp="1"/>
          </p:cNvSpPr>
          <p:nvPr>
            <p:ph type="body" sz="quarter" idx="44" hasCustomPrompt="1"/>
          </p:nvPr>
        </p:nvSpPr>
        <p:spPr>
          <a:xfrm>
            <a:off x="974071" y="892358"/>
            <a:ext cx="4982975" cy="4970560"/>
          </a:xfrm>
          <a:solidFill>
            <a:schemeClr val="bg1">
              <a:alpha val="84649"/>
            </a:schemeClr>
          </a:solidFill>
        </p:spPr>
        <p:txBody>
          <a:bodyPr lIns="360000" tIns="251999" rIns="360000" bIns="251999" anchor="ctr" anchorCtr="0"/>
          <a:lstStyle>
            <a:lvl1pPr>
              <a:lnSpc>
                <a:spcPct val="150000"/>
              </a:lnSpc>
              <a:defRPr sz="2800" b="0">
                <a:solidFill>
                  <a:srgbClr val="467A7C"/>
                </a:solidFill>
              </a:defRPr>
            </a:lvl1pPr>
            <a:lvl2pPr>
              <a:lnSpc>
                <a:spcPct val="150000"/>
              </a:lnSpc>
              <a:defRPr sz="2800"/>
            </a:lvl2pPr>
            <a:lvl3pPr marL="360000" indent="-360000">
              <a:lnSpc>
                <a:spcPct val="150000"/>
              </a:lnSpc>
              <a:tabLst/>
              <a:defRPr sz="2800">
                <a:solidFill>
                  <a:schemeClr val="tx1">
                    <a:lumMod val="75000"/>
                    <a:lumOff val="25000"/>
                  </a:schemeClr>
                </a:solidFill>
              </a:defRPr>
            </a:lvl3pPr>
            <a:lvl4pPr marL="720000" indent="-360000">
              <a:lnSpc>
                <a:spcPct val="150000"/>
              </a:lnSpc>
              <a:tabLst/>
              <a:defRPr sz="2800">
                <a:solidFill>
                  <a:schemeClr val="tx1">
                    <a:lumMod val="75000"/>
                    <a:lumOff val="25000"/>
                  </a:schemeClr>
                </a:solidFill>
              </a:defRPr>
            </a:lvl4pPr>
            <a:lvl5pPr marL="360000" indent="-360000">
              <a:lnSpc>
                <a:spcPct val="150000"/>
              </a:lnSpc>
              <a:tabLst/>
              <a:defRPr sz="2800">
                <a:solidFill>
                  <a:schemeClr val="tx1">
                    <a:lumMod val="75000"/>
                    <a:lumOff val="25000"/>
                  </a:schemeClr>
                </a:solidFill>
              </a:defRPr>
            </a:lvl5pPr>
          </a:lstStyle>
          <a:p>
            <a:pPr lvl="0"/>
            <a:r>
              <a:rPr lang="nl-NL"/>
              <a:t>Typ hier je tekst</a:t>
            </a:r>
          </a:p>
          <a:p>
            <a:pPr lvl="1"/>
            <a:r>
              <a:rPr lang="nl-NL"/>
              <a:t>Kopje</a:t>
            </a:r>
          </a:p>
          <a:p>
            <a:pPr lvl="2"/>
            <a:r>
              <a:rPr lang="nl-NL" err="1"/>
              <a:t>bullet</a:t>
            </a:r>
            <a:endParaRPr lang="nl-NL"/>
          </a:p>
          <a:p>
            <a:pPr lvl="3"/>
            <a:r>
              <a:rPr lang="nl-NL"/>
              <a:t>sub </a:t>
            </a:r>
            <a:r>
              <a:rPr lang="nl-NL" err="1"/>
              <a:t>bullet</a:t>
            </a:r>
            <a:endParaRPr lang="nl-NL"/>
          </a:p>
          <a:p>
            <a:pPr lvl="4"/>
            <a:r>
              <a:rPr lang="nl-NL" err="1"/>
              <a:t>bullet</a:t>
            </a:r>
            <a:r>
              <a:rPr lang="nl-NL"/>
              <a:t> nummer</a:t>
            </a:r>
          </a:p>
        </p:txBody>
      </p:sp>
    </p:spTree>
    <p:extLst>
      <p:ext uri="{BB962C8B-B14F-4D97-AF65-F5344CB8AC3E}">
        <p14:creationId xmlns:p14="http://schemas.microsoft.com/office/powerpoint/2010/main" val="273437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ccel="50000" decel="50000" fill="hold" grpId="0" nodeType="withEffect">
                                  <p:stCondLst>
                                    <p:cond delay="0"/>
                                  </p:stCondLst>
                                  <p:childTnLst>
                                    <p:animScale>
                                      <p:cBhvr>
                                        <p:cTn id="6" dur="4250" fill="hold"/>
                                        <p:tgtEl>
                                          <p:spTgt spid="10"/>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3.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image" Target="../media/image1.emf"/><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oleObject" Target="../embeddings/oleObject1.bin"/><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1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5" imgW="306" imgH="306" progId="TCLayout.ActiveDocument.1">
                  <p:embed/>
                </p:oleObj>
              </mc:Choice>
              <mc:Fallback>
                <p:oleObj name="think-cell Slide" r:id="rId15" imgW="306" imgH="306" progId="TCLayout.ActiveDocument.1">
                  <p:embed/>
                  <p:pic>
                    <p:nvPicPr>
                      <p:cNvPr id="7" name="Object 6" hidden="1"/>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2" name="Tijdelijke aanduiding voor titel 1"/>
          <p:cNvSpPr>
            <a:spLocks noGrp="1"/>
          </p:cNvSpPr>
          <p:nvPr>
            <p:ph type="title"/>
          </p:nvPr>
        </p:nvSpPr>
        <p:spPr>
          <a:xfrm>
            <a:off x="720000" y="500400"/>
            <a:ext cx="11214000" cy="449664"/>
          </a:xfrm>
          <a:prstGeom prst="rect">
            <a:avLst/>
          </a:prstGeom>
        </p:spPr>
        <p:txBody>
          <a:bodyPr vert="horz" lIns="0" tIns="0" rIns="0" bIns="0" rtlCol="0" anchor="t">
            <a:noAutofit/>
          </a:bodyPr>
          <a:lstStyle/>
          <a:p>
            <a:r>
              <a:rPr lang="nl-NL" noProof="0"/>
              <a:t>Klik en typ onderwerp</a:t>
            </a:r>
          </a:p>
        </p:txBody>
      </p:sp>
      <p:grpSp>
        <p:nvGrpSpPr>
          <p:cNvPr id="37" name="GRID" hidden="1"/>
          <p:cNvGrpSpPr/>
          <p:nvPr/>
        </p:nvGrpSpPr>
        <p:grpSpPr>
          <a:xfrm>
            <a:off x="0" y="0"/>
            <a:ext cx="12192002" cy="6858000"/>
            <a:chOff x="0" y="0"/>
            <a:chExt cx="12192002" cy="6858000"/>
          </a:xfrm>
        </p:grpSpPr>
        <p:sp>
          <p:nvSpPr>
            <p:cNvPr id="33" name="Rechthoek 32"/>
            <p:cNvSpPr/>
            <p:nvPr/>
          </p:nvSpPr>
          <p:spPr>
            <a:xfrm>
              <a:off x="0" y="0"/>
              <a:ext cx="838200" cy="6858000"/>
            </a:xfrm>
            <a:prstGeom prst="rect">
              <a:avLst/>
            </a:prstGeom>
            <a:solidFill>
              <a:schemeClr val="accent4">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34" name="Rechthoek 33"/>
            <p:cNvSpPr/>
            <p:nvPr/>
          </p:nvSpPr>
          <p:spPr>
            <a:xfrm>
              <a:off x="11353800" y="0"/>
              <a:ext cx="838200" cy="6858000"/>
            </a:xfrm>
            <a:prstGeom prst="rect">
              <a:avLst/>
            </a:prstGeom>
            <a:solidFill>
              <a:schemeClr val="accent4">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35" name="Rechthoek 34"/>
            <p:cNvSpPr/>
            <p:nvPr/>
          </p:nvSpPr>
          <p:spPr>
            <a:xfrm rot="5400000">
              <a:off x="5676900" y="-5676900"/>
              <a:ext cx="838200" cy="12192000"/>
            </a:xfrm>
            <a:prstGeom prst="rect">
              <a:avLst/>
            </a:prstGeom>
            <a:solidFill>
              <a:schemeClr val="accent4">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36" name="Rechthoek 35"/>
            <p:cNvSpPr/>
            <p:nvPr/>
          </p:nvSpPr>
          <p:spPr>
            <a:xfrm rot="5400000">
              <a:off x="5676900" y="4872"/>
              <a:ext cx="838200" cy="12192000"/>
            </a:xfrm>
            <a:prstGeom prst="rect">
              <a:avLst/>
            </a:prstGeom>
            <a:solidFill>
              <a:schemeClr val="accent4">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38" name="Rechthoek 37"/>
            <p:cNvSpPr/>
            <p:nvPr/>
          </p:nvSpPr>
          <p:spPr>
            <a:xfrm rot="5400000">
              <a:off x="5865501" y="-4577408"/>
              <a:ext cx="461001" cy="12192000"/>
            </a:xfrm>
            <a:prstGeom prst="rect">
              <a:avLst/>
            </a:prstGeom>
            <a:solidFill>
              <a:schemeClr val="accent4">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grpSp>
      <p:sp>
        <p:nvSpPr>
          <p:cNvPr id="3" name="Tijdelijke aanduiding voor tekst 2"/>
          <p:cNvSpPr>
            <a:spLocks noGrp="1"/>
          </p:cNvSpPr>
          <p:nvPr>
            <p:ph type="body" idx="1"/>
          </p:nvPr>
        </p:nvSpPr>
        <p:spPr>
          <a:xfrm>
            <a:off x="720000" y="1472878"/>
            <a:ext cx="11213361" cy="4320758"/>
          </a:xfrm>
          <a:prstGeom prst="rect">
            <a:avLst/>
          </a:prstGeom>
        </p:spPr>
        <p:txBody>
          <a:bodyPr vert="horz" lIns="0" tIns="0" rIns="0" bIns="0" rtlCol="0">
            <a:noAutofit/>
          </a:bodyPr>
          <a:lstStyle/>
          <a:p>
            <a:pPr lvl="0"/>
            <a:r>
              <a:rPr lang="nl-NL" noProof="0"/>
              <a:t>Platte tekst</a:t>
            </a:r>
          </a:p>
          <a:p>
            <a:pPr lvl="1"/>
            <a:r>
              <a:rPr lang="nl-NL" noProof="0"/>
              <a:t>Kopje</a:t>
            </a:r>
          </a:p>
          <a:p>
            <a:pPr lvl="2"/>
            <a:r>
              <a:rPr lang="nl-NL" noProof="0" err="1"/>
              <a:t>bullet</a:t>
            </a:r>
            <a:endParaRPr lang="nl-NL" noProof="0"/>
          </a:p>
          <a:p>
            <a:pPr lvl="3"/>
            <a:r>
              <a:rPr lang="nl-NL" noProof="0"/>
              <a:t>sub </a:t>
            </a:r>
            <a:r>
              <a:rPr lang="nl-NL" noProof="0" err="1"/>
              <a:t>bullet</a:t>
            </a:r>
            <a:endParaRPr lang="nl-NL" noProof="0"/>
          </a:p>
          <a:p>
            <a:pPr lvl="4"/>
            <a:r>
              <a:rPr lang="nl-NL" noProof="0" err="1"/>
              <a:t>bullet</a:t>
            </a:r>
            <a:r>
              <a:rPr lang="nl-NL" noProof="0"/>
              <a:t> nummer</a:t>
            </a:r>
          </a:p>
          <a:p>
            <a:pPr lvl="5"/>
            <a:r>
              <a:rPr lang="nl-NL" noProof="0"/>
              <a:t>sub </a:t>
            </a:r>
            <a:r>
              <a:rPr lang="nl-NL" noProof="0" err="1"/>
              <a:t>bullet</a:t>
            </a:r>
            <a:r>
              <a:rPr lang="nl-NL" noProof="0"/>
              <a:t> nummer</a:t>
            </a:r>
          </a:p>
          <a:p>
            <a:pPr lvl="6"/>
            <a:r>
              <a:rPr lang="nl-NL" noProof="0"/>
              <a:t>Platte tekst </a:t>
            </a:r>
            <a:r>
              <a:rPr lang="nl-NL" noProof="0" err="1"/>
              <a:t>bold</a:t>
            </a:r>
            <a:endParaRPr lang="nl-NL" noProof="0"/>
          </a:p>
          <a:p>
            <a:pPr lvl="7"/>
            <a:r>
              <a:rPr lang="nl-NL" noProof="0"/>
              <a:t>sub </a:t>
            </a:r>
            <a:r>
              <a:rPr lang="nl-NL" noProof="0" err="1"/>
              <a:t>bullet</a:t>
            </a:r>
            <a:r>
              <a:rPr lang="nl-NL" noProof="0"/>
              <a:t> pijltje</a:t>
            </a:r>
          </a:p>
          <a:p>
            <a:pPr lvl="8"/>
            <a:r>
              <a:rPr lang="nl-NL" noProof="0"/>
              <a:t>grote kop</a:t>
            </a:r>
          </a:p>
        </p:txBody>
      </p:sp>
      <p:sp>
        <p:nvSpPr>
          <p:cNvPr id="4" name="Tijdelijke aanduiding voor datum 3"/>
          <p:cNvSpPr>
            <a:spLocks noGrp="1"/>
          </p:cNvSpPr>
          <p:nvPr>
            <p:ph type="dt" sz="half" idx="2"/>
          </p:nvPr>
        </p:nvSpPr>
        <p:spPr>
          <a:xfrm>
            <a:off x="8940509" y="6192542"/>
            <a:ext cx="2743200" cy="226714"/>
          </a:xfrm>
          <a:prstGeom prst="rect">
            <a:avLst/>
          </a:prstGeom>
        </p:spPr>
        <p:txBody>
          <a:bodyPr vert="horz" lIns="0" tIns="0" rIns="0" bIns="0" rtlCol="0" anchor="ctr">
            <a:noAutofit/>
          </a:bodyPr>
          <a:lstStyle>
            <a:lvl1pPr algn="r">
              <a:defRPr sz="900">
                <a:solidFill>
                  <a:schemeClr val="bg2"/>
                </a:solidFill>
              </a:defRPr>
            </a:lvl1pPr>
          </a:lstStyle>
          <a:p>
            <a:fld id="{064F1901-EE10-465E-9EEB-597F5C20CA69}" type="datetime1">
              <a:rPr lang="nl-NL" smtClean="0"/>
              <a:pPr/>
              <a:t>22-5-2025</a:t>
            </a:fld>
            <a:endParaRPr lang="nl-NL"/>
          </a:p>
        </p:txBody>
      </p:sp>
      <p:graphicFrame>
        <p:nvGraphicFramePr>
          <p:cNvPr id="13" name="Object 12" hidden="1">
            <a:extLst>
              <a:ext uri="{FF2B5EF4-FFF2-40B4-BE49-F238E27FC236}">
                <a16:creationId xmlns:a16="http://schemas.microsoft.com/office/drawing/2014/main" id="{D3099BCB-DBF3-4C44-B78A-FFFD2DB97042}"/>
              </a:ext>
            </a:extLst>
          </p:cNvPr>
          <p:cNvGraphicFramePr>
            <a:graphicFrameLocks noChangeAspect="1"/>
          </p:cNvGraphicFramePr>
          <p:nvPr userDrawn="1">
            <p:custDataLst>
              <p:tags r:id="rId14"/>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5" imgW="306" imgH="306" progId="TCLayout.ActiveDocument.1">
                  <p:embed/>
                </p:oleObj>
              </mc:Choice>
              <mc:Fallback>
                <p:oleObj name="think-cell Slide" r:id="rId15" imgW="306" imgH="306" progId="TCLayout.ActiveDocument.1">
                  <p:embed/>
                  <p:pic>
                    <p:nvPicPr>
                      <p:cNvPr id="13" name="Object 12" hidden="1">
                        <a:extLst>
                          <a:ext uri="{FF2B5EF4-FFF2-40B4-BE49-F238E27FC236}">
                            <a16:creationId xmlns:a16="http://schemas.microsoft.com/office/drawing/2014/main" id="{D3099BCB-DBF3-4C44-B78A-FFFD2DB97042}"/>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grpSp>
        <p:nvGrpSpPr>
          <p:cNvPr id="14" name="GRID" hidden="1">
            <a:extLst>
              <a:ext uri="{FF2B5EF4-FFF2-40B4-BE49-F238E27FC236}">
                <a16:creationId xmlns:a16="http://schemas.microsoft.com/office/drawing/2014/main" id="{ADCCF3CA-CFCA-564D-824E-21E268C6F3F1}"/>
              </a:ext>
            </a:extLst>
          </p:cNvPr>
          <p:cNvGrpSpPr/>
          <p:nvPr userDrawn="1"/>
        </p:nvGrpSpPr>
        <p:grpSpPr>
          <a:xfrm>
            <a:off x="0" y="0"/>
            <a:ext cx="12192002" cy="6858000"/>
            <a:chOff x="0" y="0"/>
            <a:chExt cx="12192002" cy="6858000"/>
          </a:xfrm>
        </p:grpSpPr>
        <p:sp>
          <p:nvSpPr>
            <p:cNvPr id="15" name="Rechthoek 14">
              <a:extLst>
                <a:ext uri="{FF2B5EF4-FFF2-40B4-BE49-F238E27FC236}">
                  <a16:creationId xmlns:a16="http://schemas.microsoft.com/office/drawing/2014/main" id="{2B05DCC5-1F39-D648-AA38-ABF7854AA0C5}"/>
                </a:ext>
              </a:extLst>
            </p:cNvPr>
            <p:cNvSpPr/>
            <p:nvPr userDrawn="1"/>
          </p:nvSpPr>
          <p:spPr>
            <a:xfrm>
              <a:off x="0" y="0"/>
              <a:ext cx="838200" cy="6858000"/>
            </a:xfrm>
            <a:prstGeom prst="rect">
              <a:avLst/>
            </a:prstGeom>
            <a:solidFill>
              <a:schemeClr val="accent4">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16" name="Rechthoek 15">
              <a:extLst>
                <a:ext uri="{FF2B5EF4-FFF2-40B4-BE49-F238E27FC236}">
                  <a16:creationId xmlns:a16="http://schemas.microsoft.com/office/drawing/2014/main" id="{D8503F3B-7102-5B44-B3C8-304D5DB6A4CA}"/>
                </a:ext>
              </a:extLst>
            </p:cNvPr>
            <p:cNvSpPr/>
            <p:nvPr userDrawn="1"/>
          </p:nvSpPr>
          <p:spPr>
            <a:xfrm>
              <a:off x="11353800" y="0"/>
              <a:ext cx="838200" cy="6858000"/>
            </a:xfrm>
            <a:prstGeom prst="rect">
              <a:avLst/>
            </a:prstGeom>
            <a:solidFill>
              <a:schemeClr val="accent4">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17" name="Rechthoek 16">
              <a:extLst>
                <a:ext uri="{FF2B5EF4-FFF2-40B4-BE49-F238E27FC236}">
                  <a16:creationId xmlns:a16="http://schemas.microsoft.com/office/drawing/2014/main" id="{F0F279CC-3FB4-0A4A-B9A0-6A3A9F7B5D3A}"/>
                </a:ext>
              </a:extLst>
            </p:cNvPr>
            <p:cNvSpPr/>
            <p:nvPr userDrawn="1"/>
          </p:nvSpPr>
          <p:spPr>
            <a:xfrm rot="5400000">
              <a:off x="5676900" y="-5676900"/>
              <a:ext cx="838200" cy="12192000"/>
            </a:xfrm>
            <a:prstGeom prst="rect">
              <a:avLst/>
            </a:prstGeom>
            <a:solidFill>
              <a:schemeClr val="accent4">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18" name="Rechthoek 17">
              <a:extLst>
                <a:ext uri="{FF2B5EF4-FFF2-40B4-BE49-F238E27FC236}">
                  <a16:creationId xmlns:a16="http://schemas.microsoft.com/office/drawing/2014/main" id="{9CD61B0C-5ED4-8B41-8E0F-F0A5EE8C3B8E}"/>
                </a:ext>
              </a:extLst>
            </p:cNvPr>
            <p:cNvSpPr/>
            <p:nvPr userDrawn="1"/>
          </p:nvSpPr>
          <p:spPr>
            <a:xfrm rot="5400000">
              <a:off x="5676900" y="4872"/>
              <a:ext cx="838200" cy="12192000"/>
            </a:xfrm>
            <a:prstGeom prst="rect">
              <a:avLst/>
            </a:prstGeom>
            <a:solidFill>
              <a:schemeClr val="accent4">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19" name="Rechthoek 18">
              <a:extLst>
                <a:ext uri="{FF2B5EF4-FFF2-40B4-BE49-F238E27FC236}">
                  <a16:creationId xmlns:a16="http://schemas.microsoft.com/office/drawing/2014/main" id="{4005017E-196D-7C49-9B96-427B4A9AF1D4}"/>
                </a:ext>
              </a:extLst>
            </p:cNvPr>
            <p:cNvSpPr/>
            <p:nvPr userDrawn="1"/>
          </p:nvSpPr>
          <p:spPr>
            <a:xfrm rot="5400000">
              <a:off x="5865501" y="-4577408"/>
              <a:ext cx="461001" cy="12192000"/>
            </a:xfrm>
            <a:prstGeom prst="rect">
              <a:avLst/>
            </a:prstGeom>
            <a:solidFill>
              <a:schemeClr val="accent4">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grpSp>
    </p:spTree>
    <p:extLst>
      <p:ext uri="{BB962C8B-B14F-4D97-AF65-F5344CB8AC3E}">
        <p14:creationId xmlns:p14="http://schemas.microsoft.com/office/powerpoint/2010/main" val="401373639"/>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52" r:id="rId3"/>
    <p:sldLayoutId id="2147483753" r:id="rId4"/>
    <p:sldLayoutId id="2147483754" r:id="rId5"/>
    <p:sldLayoutId id="2147483755" r:id="rId6"/>
    <p:sldLayoutId id="2147483769" r:id="rId7"/>
    <p:sldLayoutId id="2147483756" r:id="rId8"/>
    <p:sldLayoutId id="2147483757" r:id="rId9"/>
    <p:sldLayoutId id="2147483770" r:id="rId10"/>
    <p:sldLayoutId id="2147483771" r:id="rId11"/>
  </p:sldLayoutIdLst>
  <p:hf hdr="0" ftr="0" dt="0"/>
  <p:txStyles>
    <p:titleStyle>
      <a:lvl1pPr algn="l" defTabSz="914400" rtl="0" eaLnBrk="1" latinLnBrk="0" hangingPunct="1">
        <a:lnSpc>
          <a:spcPct val="90000"/>
        </a:lnSpc>
        <a:spcBef>
          <a:spcPct val="0"/>
        </a:spcBef>
        <a:buNone/>
        <a:defRPr sz="3600" b="0" kern="1200">
          <a:solidFill>
            <a:srgbClr val="467A7C"/>
          </a:solidFill>
          <a:latin typeface="Ubuntu" panose="020B0504030602030204" pitchFamily="34" charset="0"/>
          <a:ea typeface="+mj-ea"/>
          <a:cs typeface="Calibri Light" panose="020F0302020204030204" pitchFamily="34" charset="0"/>
        </a:defRPr>
      </a:lvl1pPr>
    </p:titleStyle>
    <p:bodyStyle>
      <a:lvl1pPr marL="0" indent="0" algn="l" defTabSz="914400" rtl="0" eaLnBrk="1" latinLnBrk="0" hangingPunct="1">
        <a:lnSpc>
          <a:spcPct val="150000"/>
        </a:lnSpc>
        <a:spcBef>
          <a:spcPts val="0"/>
        </a:spcBef>
        <a:spcAft>
          <a:spcPts val="0"/>
        </a:spcAft>
        <a:buClr>
          <a:schemeClr val="accent1"/>
        </a:buClr>
        <a:buFontTx/>
        <a:buNone/>
        <a:defRPr sz="2400" b="0" kern="1200">
          <a:solidFill>
            <a:schemeClr val="tx1">
              <a:lumMod val="75000"/>
              <a:lumOff val="25000"/>
            </a:schemeClr>
          </a:solidFill>
          <a:latin typeface="Calibri" panose="020F0502020204030204" pitchFamily="34" charset="0"/>
          <a:ea typeface="+mn-ea"/>
          <a:cs typeface="Calibri" panose="020F0502020204030204" pitchFamily="34" charset="0"/>
        </a:defRPr>
      </a:lvl1pPr>
      <a:lvl2pPr marL="0" indent="0" algn="l" defTabSz="914400" rtl="0" eaLnBrk="1" latinLnBrk="0" hangingPunct="1">
        <a:lnSpc>
          <a:spcPct val="150000"/>
        </a:lnSpc>
        <a:spcBef>
          <a:spcPts val="0"/>
        </a:spcBef>
        <a:spcAft>
          <a:spcPts val="600"/>
        </a:spcAft>
        <a:buClr>
          <a:schemeClr val="accent2"/>
        </a:buClr>
        <a:buFontTx/>
        <a:buNone/>
        <a:defRPr sz="2800" b="1" kern="1200">
          <a:solidFill>
            <a:srgbClr val="C4124D"/>
          </a:solidFill>
          <a:latin typeface="Calibri" panose="020F0502020204030204" pitchFamily="34" charset="0"/>
          <a:ea typeface="+mn-ea"/>
          <a:cs typeface="Calibri" panose="020F0502020204030204" pitchFamily="34" charset="0"/>
        </a:defRPr>
      </a:lvl2pPr>
      <a:lvl3pPr marL="360000" indent="-360000" algn="l" defTabSz="914400" rtl="0" eaLnBrk="1" latinLnBrk="0" hangingPunct="1">
        <a:lnSpc>
          <a:spcPct val="150000"/>
        </a:lnSpc>
        <a:spcBef>
          <a:spcPts val="0"/>
        </a:spcBef>
        <a:spcAft>
          <a:spcPts val="0"/>
        </a:spcAft>
        <a:buClr>
          <a:srgbClr val="467A7C"/>
        </a:buClr>
        <a:buFont typeface="Arial" panose="020B0604020202020204" pitchFamily="34" charset="0"/>
        <a:buChar char="•"/>
        <a:defRPr sz="2400" kern="1200">
          <a:solidFill>
            <a:schemeClr val="tx1">
              <a:lumMod val="75000"/>
              <a:lumOff val="25000"/>
            </a:schemeClr>
          </a:solidFill>
          <a:latin typeface="Calibri" panose="020F0502020204030204" pitchFamily="34" charset="0"/>
          <a:ea typeface="+mn-ea"/>
          <a:cs typeface="Calibri" panose="020F0502020204030204" pitchFamily="34" charset="0"/>
        </a:defRPr>
      </a:lvl3pPr>
      <a:lvl4pPr marL="720000" indent="-360000" algn="l" defTabSz="914400" rtl="0" eaLnBrk="1" latinLnBrk="0" hangingPunct="1">
        <a:lnSpc>
          <a:spcPct val="150000"/>
        </a:lnSpc>
        <a:spcBef>
          <a:spcPts val="0"/>
        </a:spcBef>
        <a:spcAft>
          <a:spcPts val="0"/>
        </a:spcAft>
        <a:buClr>
          <a:srgbClr val="8EBBB6"/>
        </a:buClr>
        <a:buFont typeface="Arial" panose="020B0604020202020204" pitchFamily="34" charset="0"/>
        <a:buChar char="•"/>
        <a:defRPr sz="2400" kern="1200">
          <a:solidFill>
            <a:schemeClr val="tx1">
              <a:lumMod val="75000"/>
              <a:lumOff val="25000"/>
            </a:schemeClr>
          </a:solidFill>
          <a:latin typeface="Calibri" panose="020F0502020204030204" pitchFamily="34" charset="0"/>
          <a:ea typeface="+mn-ea"/>
          <a:cs typeface="Calibri" panose="020F0502020204030204" pitchFamily="34" charset="0"/>
        </a:defRPr>
      </a:lvl4pPr>
      <a:lvl5pPr marL="360000" indent="-360000" algn="l" defTabSz="914400" rtl="0" eaLnBrk="1" latinLnBrk="0" hangingPunct="1">
        <a:lnSpc>
          <a:spcPct val="150000"/>
        </a:lnSpc>
        <a:spcBef>
          <a:spcPts val="0"/>
        </a:spcBef>
        <a:spcAft>
          <a:spcPts val="0"/>
        </a:spcAft>
        <a:buClr>
          <a:schemeClr val="tx1">
            <a:lumMod val="75000"/>
            <a:lumOff val="25000"/>
          </a:schemeClr>
        </a:buClr>
        <a:buFont typeface="+mj-lt"/>
        <a:buAutoNum type="arabicPeriod"/>
        <a:defRPr sz="2400" b="0" kern="1200">
          <a:solidFill>
            <a:schemeClr val="tx1">
              <a:lumMod val="75000"/>
              <a:lumOff val="25000"/>
            </a:schemeClr>
          </a:solidFill>
          <a:latin typeface="Calibri" panose="020F0502020204030204" pitchFamily="34" charset="0"/>
          <a:ea typeface="+mn-ea"/>
          <a:cs typeface="Calibri" panose="020F0502020204030204" pitchFamily="34" charset="0"/>
        </a:defRPr>
      </a:lvl5pPr>
      <a:lvl6pPr marL="720000" indent="-360000" algn="l" defTabSz="914400" rtl="0" eaLnBrk="1" latinLnBrk="0" hangingPunct="1">
        <a:lnSpc>
          <a:spcPct val="150000"/>
        </a:lnSpc>
        <a:spcBef>
          <a:spcPts val="0"/>
        </a:spcBef>
        <a:spcAft>
          <a:spcPts val="0"/>
        </a:spcAft>
        <a:buClr>
          <a:schemeClr val="accent1"/>
        </a:buClr>
        <a:buFont typeface="Arial" panose="020B0604020202020204" pitchFamily="34" charset="0"/>
        <a:buChar char="•"/>
        <a:defRPr sz="2400" kern="1200">
          <a:solidFill>
            <a:schemeClr val="tx1">
              <a:lumMod val="75000"/>
              <a:lumOff val="25000"/>
            </a:schemeClr>
          </a:solidFill>
          <a:latin typeface="Calibri" panose="020F0502020204030204" pitchFamily="34" charset="0"/>
          <a:ea typeface="+mn-ea"/>
          <a:cs typeface="Calibri" panose="020F0502020204030204" pitchFamily="34" charset="0"/>
        </a:defRPr>
      </a:lvl6pPr>
      <a:lvl7pPr marL="0" indent="0" algn="l" defTabSz="914400" rtl="0" eaLnBrk="1" latinLnBrk="0" hangingPunct="1">
        <a:lnSpc>
          <a:spcPct val="150000"/>
        </a:lnSpc>
        <a:spcBef>
          <a:spcPts val="0"/>
        </a:spcBef>
        <a:spcAft>
          <a:spcPts val="0"/>
        </a:spcAft>
        <a:buClr>
          <a:schemeClr val="accent2"/>
        </a:buClr>
        <a:buFontTx/>
        <a:buNone/>
        <a:defRPr sz="2400" b="1" kern="1200">
          <a:solidFill>
            <a:schemeClr val="tx1">
              <a:lumMod val="75000"/>
              <a:lumOff val="25000"/>
            </a:schemeClr>
          </a:solidFill>
          <a:latin typeface="Calibri" panose="020F0502020204030204" pitchFamily="34" charset="0"/>
          <a:ea typeface="+mn-ea"/>
          <a:cs typeface="Calibri" panose="020F0502020204030204" pitchFamily="34" charset="0"/>
        </a:defRPr>
      </a:lvl7pPr>
      <a:lvl8pPr marL="720000" indent="-360000" algn="l" defTabSz="914400" rtl="0" eaLnBrk="1" latinLnBrk="0" hangingPunct="1">
        <a:lnSpc>
          <a:spcPct val="150000"/>
        </a:lnSpc>
        <a:spcBef>
          <a:spcPts val="0"/>
        </a:spcBef>
        <a:spcAft>
          <a:spcPts val="0"/>
        </a:spcAft>
        <a:buClr>
          <a:schemeClr val="bg2"/>
        </a:buClr>
        <a:buSzPct val="90000"/>
        <a:buFont typeface="Wingdings" panose="05000000000000000000" pitchFamily="2" charset="2"/>
        <a:buChar char="à"/>
        <a:defRPr sz="2400" kern="1200">
          <a:solidFill>
            <a:schemeClr val="tx1">
              <a:lumMod val="75000"/>
              <a:lumOff val="25000"/>
            </a:schemeClr>
          </a:solidFill>
          <a:latin typeface="Calibri" panose="020F0502020204030204" pitchFamily="34" charset="0"/>
          <a:ea typeface="+mn-ea"/>
          <a:cs typeface="Calibri" panose="020F0502020204030204" pitchFamily="34" charset="0"/>
        </a:defRPr>
      </a:lvl8pPr>
      <a:lvl9pPr marL="0" indent="0" algn="l" defTabSz="914400" rtl="0" eaLnBrk="1" latinLnBrk="0" hangingPunct="1">
        <a:lnSpc>
          <a:spcPct val="150000"/>
        </a:lnSpc>
        <a:spcBef>
          <a:spcPts val="0"/>
        </a:spcBef>
        <a:spcAft>
          <a:spcPts val="0"/>
        </a:spcAft>
        <a:buFont typeface="Arial" panose="020B0604020202020204" pitchFamily="34" charset="0"/>
        <a:buNone/>
        <a:defRPr sz="3600" kern="1200">
          <a:solidFill>
            <a:srgbClr val="467A7C"/>
          </a:solidFill>
          <a:latin typeface="Ubuntu" panose="020B0504030602030204" pitchFamily="34" charset="0"/>
          <a:ea typeface="+mn-ea"/>
          <a:cs typeface="Calibri Light" panose="020F0302020204030204" pitchFamily="34" charset="0"/>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1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5" imgW="306" imgH="306" progId="TCLayout.ActiveDocument.1">
                  <p:embed/>
                </p:oleObj>
              </mc:Choice>
              <mc:Fallback>
                <p:oleObj name="think-cell Slide" r:id="rId15" imgW="306" imgH="306" progId="TCLayout.ActiveDocument.1">
                  <p:embed/>
                  <p:pic>
                    <p:nvPicPr>
                      <p:cNvPr id="7" name="Object 6" hidden="1"/>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2" name="Tijdelijke aanduiding voor titel 1"/>
          <p:cNvSpPr>
            <a:spLocks noGrp="1"/>
          </p:cNvSpPr>
          <p:nvPr>
            <p:ph type="title"/>
          </p:nvPr>
        </p:nvSpPr>
        <p:spPr>
          <a:xfrm>
            <a:off x="720000" y="500400"/>
            <a:ext cx="11214000" cy="449664"/>
          </a:xfrm>
          <a:prstGeom prst="rect">
            <a:avLst/>
          </a:prstGeom>
        </p:spPr>
        <p:txBody>
          <a:bodyPr vert="horz" lIns="0" tIns="0" rIns="0" bIns="0" rtlCol="0" anchor="t">
            <a:noAutofit/>
          </a:bodyPr>
          <a:lstStyle/>
          <a:p>
            <a:r>
              <a:rPr lang="nl-NL" noProof="0"/>
              <a:t>Klik en typ onderwerp</a:t>
            </a:r>
          </a:p>
        </p:txBody>
      </p:sp>
      <p:grpSp>
        <p:nvGrpSpPr>
          <p:cNvPr id="37" name="GRID" hidden="1"/>
          <p:cNvGrpSpPr/>
          <p:nvPr/>
        </p:nvGrpSpPr>
        <p:grpSpPr>
          <a:xfrm>
            <a:off x="0" y="0"/>
            <a:ext cx="12192002" cy="6858000"/>
            <a:chOff x="0" y="0"/>
            <a:chExt cx="12192002" cy="6858000"/>
          </a:xfrm>
        </p:grpSpPr>
        <p:sp>
          <p:nvSpPr>
            <p:cNvPr id="33" name="Rechthoek 32"/>
            <p:cNvSpPr/>
            <p:nvPr/>
          </p:nvSpPr>
          <p:spPr>
            <a:xfrm>
              <a:off x="0" y="0"/>
              <a:ext cx="838200" cy="6858000"/>
            </a:xfrm>
            <a:prstGeom prst="rect">
              <a:avLst/>
            </a:prstGeom>
            <a:solidFill>
              <a:schemeClr val="accent4">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34" name="Rechthoek 33"/>
            <p:cNvSpPr/>
            <p:nvPr/>
          </p:nvSpPr>
          <p:spPr>
            <a:xfrm>
              <a:off x="11353800" y="0"/>
              <a:ext cx="838200" cy="6858000"/>
            </a:xfrm>
            <a:prstGeom prst="rect">
              <a:avLst/>
            </a:prstGeom>
            <a:solidFill>
              <a:schemeClr val="accent4">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35" name="Rechthoek 34"/>
            <p:cNvSpPr/>
            <p:nvPr/>
          </p:nvSpPr>
          <p:spPr>
            <a:xfrm rot="5400000">
              <a:off x="5676900" y="-5676900"/>
              <a:ext cx="838200" cy="12192000"/>
            </a:xfrm>
            <a:prstGeom prst="rect">
              <a:avLst/>
            </a:prstGeom>
            <a:solidFill>
              <a:schemeClr val="accent4">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36" name="Rechthoek 35"/>
            <p:cNvSpPr/>
            <p:nvPr/>
          </p:nvSpPr>
          <p:spPr>
            <a:xfrm rot="5400000">
              <a:off x="5676900" y="4872"/>
              <a:ext cx="838200" cy="12192000"/>
            </a:xfrm>
            <a:prstGeom prst="rect">
              <a:avLst/>
            </a:prstGeom>
            <a:solidFill>
              <a:schemeClr val="accent4">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38" name="Rechthoek 37"/>
            <p:cNvSpPr/>
            <p:nvPr/>
          </p:nvSpPr>
          <p:spPr>
            <a:xfrm rot="5400000">
              <a:off x="5865501" y="-4577408"/>
              <a:ext cx="461001" cy="12192000"/>
            </a:xfrm>
            <a:prstGeom prst="rect">
              <a:avLst/>
            </a:prstGeom>
            <a:solidFill>
              <a:schemeClr val="accent4">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grpSp>
      <p:sp>
        <p:nvSpPr>
          <p:cNvPr id="3" name="Tijdelijke aanduiding voor tekst 2"/>
          <p:cNvSpPr>
            <a:spLocks noGrp="1"/>
          </p:cNvSpPr>
          <p:nvPr>
            <p:ph type="body" idx="1"/>
          </p:nvPr>
        </p:nvSpPr>
        <p:spPr>
          <a:xfrm>
            <a:off x="720000" y="1467110"/>
            <a:ext cx="11213361" cy="4320758"/>
          </a:xfrm>
          <a:prstGeom prst="rect">
            <a:avLst/>
          </a:prstGeom>
        </p:spPr>
        <p:txBody>
          <a:bodyPr vert="horz" lIns="0" tIns="0" rIns="0" bIns="0" rtlCol="0">
            <a:noAutofit/>
          </a:bodyPr>
          <a:lstStyle/>
          <a:p>
            <a:pPr lvl="0"/>
            <a:r>
              <a:rPr lang="nl-NL" noProof="0"/>
              <a:t>Platte tekst</a:t>
            </a:r>
          </a:p>
          <a:p>
            <a:pPr lvl="1"/>
            <a:r>
              <a:rPr lang="nl-NL" noProof="0"/>
              <a:t>Kopje</a:t>
            </a:r>
          </a:p>
          <a:p>
            <a:pPr lvl="2"/>
            <a:r>
              <a:rPr lang="nl-NL" noProof="0" err="1"/>
              <a:t>bullet</a:t>
            </a:r>
            <a:endParaRPr lang="nl-NL" noProof="0"/>
          </a:p>
          <a:p>
            <a:pPr lvl="3"/>
            <a:r>
              <a:rPr lang="nl-NL" noProof="0"/>
              <a:t>sub </a:t>
            </a:r>
            <a:r>
              <a:rPr lang="nl-NL" noProof="0" err="1"/>
              <a:t>bullet</a:t>
            </a:r>
            <a:endParaRPr lang="nl-NL" noProof="0"/>
          </a:p>
          <a:p>
            <a:pPr lvl="4"/>
            <a:r>
              <a:rPr lang="nl-NL" noProof="0" err="1"/>
              <a:t>bullet</a:t>
            </a:r>
            <a:r>
              <a:rPr lang="nl-NL" noProof="0"/>
              <a:t> nummer</a:t>
            </a:r>
          </a:p>
          <a:p>
            <a:pPr lvl="5"/>
            <a:r>
              <a:rPr lang="nl-NL" noProof="0"/>
              <a:t>sub </a:t>
            </a:r>
            <a:r>
              <a:rPr lang="nl-NL" noProof="0" err="1"/>
              <a:t>bullet</a:t>
            </a:r>
            <a:r>
              <a:rPr lang="nl-NL" noProof="0"/>
              <a:t> nummer</a:t>
            </a:r>
          </a:p>
          <a:p>
            <a:pPr lvl="6"/>
            <a:r>
              <a:rPr lang="nl-NL" noProof="0"/>
              <a:t>Platte tekst </a:t>
            </a:r>
            <a:r>
              <a:rPr lang="nl-NL" noProof="0" err="1"/>
              <a:t>bold</a:t>
            </a:r>
            <a:endParaRPr lang="nl-NL" noProof="0"/>
          </a:p>
          <a:p>
            <a:pPr lvl="7"/>
            <a:r>
              <a:rPr lang="nl-NL" noProof="0"/>
              <a:t>sub </a:t>
            </a:r>
            <a:r>
              <a:rPr lang="nl-NL" noProof="0" err="1"/>
              <a:t>bullet</a:t>
            </a:r>
            <a:r>
              <a:rPr lang="nl-NL" noProof="0"/>
              <a:t> pijltje</a:t>
            </a:r>
          </a:p>
          <a:p>
            <a:pPr lvl="8"/>
            <a:r>
              <a:rPr lang="nl-NL" noProof="0"/>
              <a:t>grote kop</a:t>
            </a:r>
          </a:p>
        </p:txBody>
      </p:sp>
      <p:sp>
        <p:nvSpPr>
          <p:cNvPr id="4" name="Tijdelijke aanduiding voor datum 3"/>
          <p:cNvSpPr>
            <a:spLocks noGrp="1"/>
          </p:cNvSpPr>
          <p:nvPr>
            <p:ph type="dt" sz="half" idx="2"/>
          </p:nvPr>
        </p:nvSpPr>
        <p:spPr>
          <a:xfrm>
            <a:off x="8940509" y="6192542"/>
            <a:ext cx="2743200" cy="226714"/>
          </a:xfrm>
          <a:prstGeom prst="rect">
            <a:avLst/>
          </a:prstGeom>
        </p:spPr>
        <p:txBody>
          <a:bodyPr vert="horz" lIns="0" tIns="0" rIns="0" bIns="0" rtlCol="0" anchor="ctr">
            <a:noAutofit/>
          </a:bodyPr>
          <a:lstStyle>
            <a:lvl1pPr algn="r">
              <a:defRPr sz="900">
                <a:solidFill>
                  <a:schemeClr val="bg2"/>
                </a:solidFill>
              </a:defRPr>
            </a:lvl1pPr>
          </a:lstStyle>
          <a:p>
            <a:fld id="{064F1901-EE10-465E-9EEB-597F5C20CA69}" type="datetime1">
              <a:rPr lang="nl-NL" smtClean="0"/>
              <a:pPr/>
              <a:t>22-5-2025</a:t>
            </a:fld>
            <a:endParaRPr lang="nl-NL"/>
          </a:p>
        </p:txBody>
      </p:sp>
      <p:graphicFrame>
        <p:nvGraphicFramePr>
          <p:cNvPr id="13" name="Object 12" hidden="1">
            <a:extLst>
              <a:ext uri="{FF2B5EF4-FFF2-40B4-BE49-F238E27FC236}">
                <a16:creationId xmlns:a16="http://schemas.microsoft.com/office/drawing/2014/main" id="{D3099BCB-DBF3-4C44-B78A-FFFD2DB97042}"/>
              </a:ext>
            </a:extLst>
          </p:cNvPr>
          <p:cNvGraphicFramePr>
            <a:graphicFrameLocks noChangeAspect="1"/>
          </p:cNvGraphicFramePr>
          <p:nvPr userDrawn="1">
            <p:custDataLst>
              <p:tags r:id="rId14"/>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5" imgW="306" imgH="306" progId="TCLayout.ActiveDocument.1">
                  <p:embed/>
                </p:oleObj>
              </mc:Choice>
              <mc:Fallback>
                <p:oleObj name="think-cell Slide" r:id="rId15" imgW="306" imgH="306" progId="TCLayout.ActiveDocument.1">
                  <p:embed/>
                  <p:pic>
                    <p:nvPicPr>
                      <p:cNvPr id="13" name="Object 12" hidden="1">
                        <a:extLst>
                          <a:ext uri="{FF2B5EF4-FFF2-40B4-BE49-F238E27FC236}">
                            <a16:creationId xmlns:a16="http://schemas.microsoft.com/office/drawing/2014/main" id="{D3099BCB-DBF3-4C44-B78A-FFFD2DB97042}"/>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grpSp>
        <p:nvGrpSpPr>
          <p:cNvPr id="14" name="GRID" hidden="1">
            <a:extLst>
              <a:ext uri="{FF2B5EF4-FFF2-40B4-BE49-F238E27FC236}">
                <a16:creationId xmlns:a16="http://schemas.microsoft.com/office/drawing/2014/main" id="{ADCCF3CA-CFCA-564D-824E-21E268C6F3F1}"/>
              </a:ext>
            </a:extLst>
          </p:cNvPr>
          <p:cNvGrpSpPr/>
          <p:nvPr userDrawn="1"/>
        </p:nvGrpSpPr>
        <p:grpSpPr>
          <a:xfrm>
            <a:off x="0" y="0"/>
            <a:ext cx="12192002" cy="6858000"/>
            <a:chOff x="0" y="0"/>
            <a:chExt cx="12192002" cy="6858000"/>
          </a:xfrm>
        </p:grpSpPr>
        <p:sp>
          <p:nvSpPr>
            <p:cNvPr id="15" name="Rechthoek 14">
              <a:extLst>
                <a:ext uri="{FF2B5EF4-FFF2-40B4-BE49-F238E27FC236}">
                  <a16:creationId xmlns:a16="http://schemas.microsoft.com/office/drawing/2014/main" id="{2B05DCC5-1F39-D648-AA38-ABF7854AA0C5}"/>
                </a:ext>
              </a:extLst>
            </p:cNvPr>
            <p:cNvSpPr/>
            <p:nvPr userDrawn="1"/>
          </p:nvSpPr>
          <p:spPr>
            <a:xfrm>
              <a:off x="0" y="0"/>
              <a:ext cx="838200" cy="6858000"/>
            </a:xfrm>
            <a:prstGeom prst="rect">
              <a:avLst/>
            </a:prstGeom>
            <a:solidFill>
              <a:schemeClr val="accent4">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16" name="Rechthoek 15">
              <a:extLst>
                <a:ext uri="{FF2B5EF4-FFF2-40B4-BE49-F238E27FC236}">
                  <a16:creationId xmlns:a16="http://schemas.microsoft.com/office/drawing/2014/main" id="{D8503F3B-7102-5B44-B3C8-304D5DB6A4CA}"/>
                </a:ext>
              </a:extLst>
            </p:cNvPr>
            <p:cNvSpPr/>
            <p:nvPr userDrawn="1"/>
          </p:nvSpPr>
          <p:spPr>
            <a:xfrm>
              <a:off x="11353800" y="0"/>
              <a:ext cx="838200" cy="6858000"/>
            </a:xfrm>
            <a:prstGeom prst="rect">
              <a:avLst/>
            </a:prstGeom>
            <a:solidFill>
              <a:schemeClr val="accent4">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17" name="Rechthoek 16">
              <a:extLst>
                <a:ext uri="{FF2B5EF4-FFF2-40B4-BE49-F238E27FC236}">
                  <a16:creationId xmlns:a16="http://schemas.microsoft.com/office/drawing/2014/main" id="{F0F279CC-3FB4-0A4A-B9A0-6A3A9F7B5D3A}"/>
                </a:ext>
              </a:extLst>
            </p:cNvPr>
            <p:cNvSpPr/>
            <p:nvPr userDrawn="1"/>
          </p:nvSpPr>
          <p:spPr>
            <a:xfrm rot="5400000">
              <a:off x="5676900" y="-5676900"/>
              <a:ext cx="838200" cy="12192000"/>
            </a:xfrm>
            <a:prstGeom prst="rect">
              <a:avLst/>
            </a:prstGeom>
            <a:solidFill>
              <a:schemeClr val="accent4">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18" name="Rechthoek 17">
              <a:extLst>
                <a:ext uri="{FF2B5EF4-FFF2-40B4-BE49-F238E27FC236}">
                  <a16:creationId xmlns:a16="http://schemas.microsoft.com/office/drawing/2014/main" id="{9CD61B0C-5ED4-8B41-8E0F-F0A5EE8C3B8E}"/>
                </a:ext>
              </a:extLst>
            </p:cNvPr>
            <p:cNvSpPr/>
            <p:nvPr userDrawn="1"/>
          </p:nvSpPr>
          <p:spPr>
            <a:xfrm rot="5400000">
              <a:off x="5676900" y="4872"/>
              <a:ext cx="838200" cy="12192000"/>
            </a:xfrm>
            <a:prstGeom prst="rect">
              <a:avLst/>
            </a:prstGeom>
            <a:solidFill>
              <a:schemeClr val="accent4">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19" name="Rechthoek 18">
              <a:extLst>
                <a:ext uri="{FF2B5EF4-FFF2-40B4-BE49-F238E27FC236}">
                  <a16:creationId xmlns:a16="http://schemas.microsoft.com/office/drawing/2014/main" id="{4005017E-196D-7C49-9B96-427B4A9AF1D4}"/>
                </a:ext>
              </a:extLst>
            </p:cNvPr>
            <p:cNvSpPr/>
            <p:nvPr userDrawn="1"/>
          </p:nvSpPr>
          <p:spPr>
            <a:xfrm rot="5400000">
              <a:off x="5865501" y="-4577408"/>
              <a:ext cx="461001" cy="12192000"/>
            </a:xfrm>
            <a:prstGeom prst="rect">
              <a:avLst/>
            </a:prstGeom>
            <a:solidFill>
              <a:schemeClr val="accent4">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grpSp>
    </p:spTree>
    <p:extLst>
      <p:ext uri="{BB962C8B-B14F-4D97-AF65-F5344CB8AC3E}">
        <p14:creationId xmlns:p14="http://schemas.microsoft.com/office/powerpoint/2010/main" val="1141322530"/>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hf hdr="0" ftr="0" dt="0"/>
  <p:txStyles>
    <p:titleStyle>
      <a:lvl1pPr algn="l" defTabSz="914400" rtl="0" eaLnBrk="1" latinLnBrk="0" hangingPunct="1">
        <a:lnSpc>
          <a:spcPct val="90000"/>
        </a:lnSpc>
        <a:spcBef>
          <a:spcPct val="0"/>
        </a:spcBef>
        <a:buNone/>
        <a:defRPr sz="3600" b="0" kern="1200">
          <a:solidFill>
            <a:srgbClr val="467A7C"/>
          </a:solidFill>
          <a:latin typeface="Ubuntu" panose="020B0504030602030204" pitchFamily="34" charset="0"/>
          <a:ea typeface="+mj-ea"/>
          <a:cs typeface="Calibri Light" panose="020F0302020204030204" pitchFamily="34" charset="0"/>
        </a:defRPr>
      </a:lvl1pPr>
    </p:titleStyle>
    <p:bodyStyle>
      <a:lvl1pPr marL="0" indent="0" algn="l" defTabSz="914400" rtl="0" eaLnBrk="1" latinLnBrk="0" hangingPunct="1">
        <a:lnSpc>
          <a:spcPct val="150000"/>
        </a:lnSpc>
        <a:spcBef>
          <a:spcPts val="0"/>
        </a:spcBef>
        <a:spcAft>
          <a:spcPts val="0"/>
        </a:spcAft>
        <a:buClr>
          <a:schemeClr val="accent1"/>
        </a:buClr>
        <a:buFontTx/>
        <a:buNone/>
        <a:defRPr sz="2400" b="0" kern="1200">
          <a:solidFill>
            <a:schemeClr val="tx1">
              <a:lumMod val="75000"/>
              <a:lumOff val="25000"/>
            </a:schemeClr>
          </a:solidFill>
          <a:latin typeface="Calibri" panose="020F0502020204030204" pitchFamily="34" charset="0"/>
          <a:ea typeface="+mn-ea"/>
          <a:cs typeface="Calibri" panose="020F0502020204030204" pitchFamily="34" charset="0"/>
        </a:defRPr>
      </a:lvl1pPr>
      <a:lvl2pPr marL="0" indent="0" algn="l" defTabSz="914400" rtl="0" eaLnBrk="1" latinLnBrk="0" hangingPunct="1">
        <a:lnSpc>
          <a:spcPct val="150000"/>
        </a:lnSpc>
        <a:spcBef>
          <a:spcPts val="0"/>
        </a:spcBef>
        <a:spcAft>
          <a:spcPts val="600"/>
        </a:spcAft>
        <a:buClr>
          <a:schemeClr val="accent2"/>
        </a:buClr>
        <a:buFontTx/>
        <a:buNone/>
        <a:defRPr sz="2800" b="1" kern="1200">
          <a:solidFill>
            <a:srgbClr val="C4124D"/>
          </a:solidFill>
          <a:latin typeface="Calibri" panose="020F0502020204030204" pitchFamily="34" charset="0"/>
          <a:ea typeface="+mn-ea"/>
          <a:cs typeface="Calibri" panose="020F0502020204030204" pitchFamily="34" charset="0"/>
        </a:defRPr>
      </a:lvl2pPr>
      <a:lvl3pPr marL="360000" indent="-360000" algn="l" defTabSz="914400" rtl="0" eaLnBrk="1" latinLnBrk="0" hangingPunct="1">
        <a:lnSpc>
          <a:spcPct val="150000"/>
        </a:lnSpc>
        <a:spcBef>
          <a:spcPts val="0"/>
        </a:spcBef>
        <a:spcAft>
          <a:spcPts val="0"/>
        </a:spcAft>
        <a:buClr>
          <a:srgbClr val="467A7C"/>
        </a:buClr>
        <a:buFont typeface="Arial" panose="020B0604020202020204" pitchFamily="34" charset="0"/>
        <a:buChar char="•"/>
        <a:defRPr sz="2400" kern="1200">
          <a:solidFill>
            <a:schemeClr val="tx1">
              <a:lumMod val="75000"/>
              <a:lumOff val="25000"/>
            </a:schemeClr>
          </a:solidFill>
          <a:latin typeface="Calibri" panose="020F0502020204030204" pitchFamily="34" charset="0"/>
          <a:ea typeface="+mn-ea"/>
          <a:cs typeface="Calibri" panose="020F0502020204030204" pitchFamily="34" charset="0"/>
        </a:defRPr>
      </a:lvl3pPr>
      <a:lvl4pPr marL="720000" indent="-360000" algn="l" defTabSz="914400" rtl="0" eaLnBrk="1" latinLnBrk="0" hangingPunct="1">
        <a:lnSpc>
          <a:spcPct val="150000"/>
        </a:lnSpc>
        <a:spcBef>
          <a:spcPts val="0"/>
        </a:spcBef>
        <a:spcAft>
          <a:spcPts val="0"/>
        </a:spcAft>
        <a:buClr>
          <a:srgbClr val="8EBBB6"/>
        </a:buClr>
        <a:buFont typeface="Arial" panose="020B0604020202020204" pitchFamily="34" charset="0"/>
        <a:buChar char="•"/>
        <a:defRPr sz="2400" kern="1200">
          <a:solidFill>
            <a:schemeClr val="tx1">
              <a:lumMod val="75000"/>
              <a:lumOff val="25000"/>
            </a:schemeClr>
          </a:solidFill>
          <a:latin typeface="Calibri" panose="020F0502020204030204" pitchFamily="34" charset="0"/>
          <a:ea typeface="+mn-ea"/>
          <a:cs typeface="Calibri" panose="020F0502020204030204" pitchFamily="34" charset="0"/>
        </a:defRPr>
      </a:lvl4pPr>
      <a:lvl5pPr marL="360000" indent="-360000" algn="l" defTabSz="914400" rtl="0" eaLnBrk="1" latinLnBrk="0" hangingPunct="1">
        <a:lnSpc>
          <a:spcPct val="150000"/>
        </a:lnSpc>
        <a:spcBef>
          <a:spcPts val="0"/>
        </a:spcBef>
        <a:spcAft>
          <a:spcPts val="0"/>
        </a:spcAft>
        <a:buClr>
          <a:schemeClr val="tx1">
            <a:lumMod val="75000"/>
            <a:lumOff val="25000"/>
          </a:schemeClr>
        </a:buClr>
        <a:buFont typeface="+mj-lt"/>
        <a:buAutoNum type="arabicPeriod"/>
        <a:defRPr sz="2400" b="0" kern="1200">
          <a:solidFill>
            <a:schemeClr val="tx1">
              <a:lumMod val="75000"/>
              <a:lumOff val="25000"/>
            </a:schemeClr>
          </a:solidFill>
          <a:latin typeface="Calibri" panose="020F0502020204030204" pitchFamily="34" charset="0"/>
          <a:ea typeface="+mn-ea"/>
          <a:cs typeface="Calibri" panose="020F0502020204030204" pitchFamily="34" charset="0"/>
        </a:defRPr>
      </a:lvl5pPr>
      <a:lvl6pPr marL="720000" indent="-360000" algn="l" defTabSz="914400" rtl="0" eaLnBrk="1" latinLnBrk="0" hangingPunct="1">
        <a:lnSpc>
          <a:spcPct val="150000"/>
        </a:lnSpc>
        <a:spcBef>
          <a:spcPts val="0"/>
        </a:spcBef>
        <a:spcAft>
          <a:spcPts val="0"/>
        </a:spcAft>
        <a:buClr>
          <a:schemeClr val="accent1"/>
        </a:buClr>
        <a:buFont typeface="Arial" panose="020B0604020202020204" pitchFamily="34" charset="0"/>
        <a:buChar char="•"/>
        <a:defRPr sz="2400" kern="1200">
          <a:solidFill>
            <a:schemeClr val="tx1">
              <a:lumMod val="75000"/>
              <a:lumOff val="25000"/>
            </a:schemeClr>
          </a:solidFill>
          <a:latin typeface="Calibri" panose="020F0502020204030204" pitchFamily="34" charset="0"/>
          <a:ea typeface="+mn-ea"/>
          <a:cs typeface="Calibri" panose="020F0502020204030204" pitchFamily="34" charset="0"/>
        </a:defRPr>
      </a:lvl6pPr>
      <a:lvl7pPr marL="0" indent="0" algn="l" defTabSz="914400" rtl="0" eaLnBrk="1" latinLnBrk="0" hangingPunct="1">
        <a:lnSpc>
          <a:spcPct val="150000"/>
        </a:lnSpc>
        <a:spcBef>
          <a:spcPts val="0"/>
        </a:spcBef>
        <a:spcAft>
          <a:spcPts val="0"/>
        </a:spcAft>
        <a:buClr>
          <a:schemeClr val="accent2"/>
        </a:buClr>
        <a:buFontTx/>
        <a:buNone/>
        <a:defRPr sz="2400" b="1" kern="1200">
          <a:solidFill>
            <a:schemeClr val="tx1">
              <a:lumMod val="75000"/>
              <a:lumOff val="25000"/>
            </a:schemeClr>
          </a:solidFill>
          <a:latin typeface="Calibri" panose="020F0502020204030204" pitchFamily="34" charset="0"/>
          <a:ea typeface="+mn-ea"/>
          <a:cs typeface="Calibri" panose="020F0502020204030204" pitchFamily="34" charset="0"/>
        </a:defRPr>
      </a:lvl7pPr>
      <a:lvl8pPr marL="720000" indent="-360000" algn="l" defTabSz="914400" rtl="0" eaLnBrk="1" latinLnBrk="0" hangingPunct="1">
        <a:lnSpc>
          <a:spcPct val="150000"/>
        </a:lnSpc>
        <a:spcBef>
          <a:spcPts val="0"/>
        </a:spcBef>
        <a:spcAft>
          <a:spcPts val="0"/>
        </a:spcAft>
        <a:buClr>
          <a:schemeClr val="bg2"/>
        </a:buClr>
        <a:buSzPct val="90000"/>
        <a:buFont typeface="Wingdings" panose="05000000000000000000" pitchFamily="2" charset="2"/>
        <a:buChar char="à"/>
        <a:defRPr sz="2400" kern="1200">
          <a:solidFill>
            <a:schemeClr val="tx1">
              <a:lumMod val="75000"/>
              <a:lumOff val="25000"/>
            </a:schemeClr>
          </a:solidFill>
          <a:latin typeface="Calibri" panose="020F0502020204030204" pitchFamily="34" charset="0"/>
          <a:ea typeface="+mn-ea"/>
          <a:cs typeface="Calibri" panose="020F0502020204030204" pitchFamily="34" charset="0"/>
        </a:defRPr>
      </a:lvl8pPr>
      <a:lvl9pPr marL="0" indent="0" algn="l" defTabSz="914400" rtl="0" eaLnBrk="1" latinLnBrk="0" hangingPunct="1">
        <a:lnSpc>
          <a:spcPct val="150000"/>
        </a:lnSpc>
        <a:spcBef>
          <a:spcPts val="0"/>
        </a:spcBef>
        <a:spcAft>
          <a:spcPts val="0"/>
        </a:spcAft>
        <a:buFont typeface="Arial" panose="020B0604020202020204" pitchFamily="34" charset="0"/>
        <a:buNone/>
        <a:defRPr sz="3600" kern="1200">
          <a:solidFill>
            <a:srgbClr val="467A7C"/>
          </a:solidFill>
          <a:latin typeface="Ubuntu" panose="020B0504030602030204" pitchFamily="34" charset="0"/>
          <a:ea typeface="+mn-ea"/>
          <a:cs typeface="Calibri Light" panose="020F0302020204030204" pitchFamily="34" charset="0"/>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mailto:kees.vanes@wing" TargetMode="External"/><Relationship Id="rId2" Type="http://schemas.openxmlformats.org/officeDocument/2006/relationships/hyperlink" Target="mailto:els.wouda@wing.nl"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3E63D839-EE03-657E-9AE5-41B938132CF6}"/>
              </a:ext>
            </a:extLst>
          </p:cNvPr>
          <p:cNvPicPr>
            <a:picLocks noChangeAspect="1"/>
          </p:cNvPicPr>
          <p:nvPr/>
        </p:nvPicPr>
        <p:blipFill>
          <a:blip r:embed="rId3"/>
          <a:srcRect t="7301"/>
          <a:stretch/>
        </p:blipFill>
        <p:spPr>
          <a:xfrm>
            <a:off x="0" y="1146399"/>
            <a:ext cx="12193201" cy="4876449"/>
          </a:xfrm>
          <a:prstGeom prst="rect">
            <a:avLst/>
          </a:prstGeom>
          <a:noFill/>
        </p:spPr>
      </p:pic>
      <p:sp>
        <p:nvSpPr>
          <p:cNvPr id="7" name="Tijdelijke aanduiding voor tekst 6">
            <a:extLst>
              <a:ext uri="{FF2B5EF4-FFF2-40B4-BE49-F238E27FC236}">
                <a16:creationId xmlns:a16="http://schemas.microsoft.com/office/drawing/2014/main" id="{F21B9CAB-80A2-DB32-DE1E-A1EB7E220A4F}"/>
              </a:ext>
            </a:extLst>
          </p:cNvPr>
          <p:cNvSpPr>
            <a:spLocks noGrp="1"/>
          </p:cNvSpPr>
          <p:nvPr>
            <p:ph type="body" sz="quarter" idx="45"/>
          </p:nvPr>
        </p:nvSpPr>
        <p:spPr>
          <a:xfrm>
            <a:off x="0" y="0"/>
            <a:ext cx="12193588" cy="1146399"/>
          </a:xfrm>
        </p:spPr>
        <p:txBody>
          <a:bodyPr vert="horz" lIns="720000" tIns="288000" rIns="540000" bIns="360000" rtlCol="0">
            <a:noAutofit/>
          </a:bodyPr>
          <a:lstStyle/>
          <a:p>
            <a:pPr>
              <a:lnSpc>
                <a:spcPct val="160000"/>
              </a:lnSpc>
              <a:spcAft>
                <a:spcPts val="600"/>
              </a:spcAft>
            </a:pPr>
            <a:r>
              <a:rPr lang="nl-NL" sz="2000" dirty="0"/>
              <a:t>Onderzoek </a:t>
            </a:r>
            <a:r>
              <a:rPr lang="nl-NL" sz="2000"/>
              <a:t>governance</a:t>
            </a:r>
            <a:r>
              <a:rPr lang="nl-NL" sz="2000" dirty="0"/>
              <a:t> Nationaal Park Schiermonnikoog</a:t>
            </a:r>
            <a:endParaRPr lang="nl-NL" sz="2000" b="0" kern="1200" dirty="0">
              <a:latin typeface="Ubuntu" panose="020B0504030602030204" pitchFamily="34" charset="0"/>
              <a:ea typeface="+mn-ea"/>
              <a:cs typeface="Calibri" panose="020F0502020204030204" pitchFamily="34" charset="0"/>
            </a:endParaRPr>
          </a:p>
        </p:txBody>
      </p:sp>
      <p:sp>
        <p:nvSpPr>
          <p:cNvPr id="6" name="Tijdelijke aanduiding voor tekst 5">
            <a:extLst>
              <a:ext uri="{FF2B5EF4-FFF2-40B4-BE49-F238E27FC236}">
                <a16:creationId xmlns:a16="http://schemas.microsoft.com/office/drawing/2014/main" id="{F97812D0-4A41-323D-B1FB-CFB1B76626B0}"/>
              </a:ext>
            </a:extLst>
          </p:cNvPr>
          <p:cNvSpPr>
            <a:spLocks noGrp="1"/>
          </p:cNvSpPr>
          <p:nvPr>
            <p:ph type="body" sz="quarter" idx="44"/>
          </p:nvPr>
        </p:nvSpPr>
        <p:spPr>
          <a:xfrm>
            <a:off x="708984" y="6172840"/>
            <a:ext cx="4151353" cy="524256"/>
          </a:xfrm>
        </p:spPr>
        <p:txBody>
          <a:bodyPr vert="horz" lIns="0" tIns="0" rIns="0" bIns="0" rtlCol="0">
            <a:normAutofit/>
          </a:bodyPr>
          <a:lstStyle/>
          <a:p>
            <a:pPr>
              <a:lnSpc>
                <a:spcPct val="140000"/>
              </a:lnSpc>
              <a:spcAft>
                <a:spcPts val="600"/>
              </a:spcAft>
            </a:pPr>
            <a:r>
              <a:rPr lang="nl-NL" sz="1400" b="0" kern="1200">
                <a:latin typeface="Calibri" panose="020F0502020204030204" pitchFamily="34" charset="0"/>
                <a:ea typeface="+mn-ea"/>
                <a:cs typeface="Calibri" panose="020F0502020204030204" pitchFamily="34" charset="0"/>
              </a:rPr>
              <a:t>Overlegorgaan, 22 </a:t>
            </a:r>
            <a:r>
              <a:rPr lang="nl-NL" sz="1400" b="0" kern="1200" dirty="0">
                <a:latin typeface="Calibri" panose="020F0502020204030204" pitchFamily="34" charset="0"/>
                <a:ea typeface="+mn-ea"/>
                <a:cs typeface="Calibri" panose="020F0502020204030204" pitchFamily="34" charset="0"/>
              </a:rPr>
              <a:t>Mei 2025</a:t>
            </a:r>
          </a:p>
        </p:txBody>
      </p:sp>
      <p:sp>
        <p:nvSpPr>
          <p:cNvPr id="33" name="Tekstvak 32">
            <a:extLst>
              <a:ext uri="{FF2B5EF4-FFF2-40B4-BE49-F238E27FC236}">
                <a16:creationId xmlns:a16="http://schemas.microsoft.com/office/drawing/2014/main" id="{EAF012D4-2340-27CE-64FF-6BD1867F44A1}"/>
              </a:ext>
            </a:extLst>
          </p:cNvPr>
          <p:cNvSpPr txBox="1"/>
          <p:nvPr/>
        </p:nvSpPr>
        <p:spPr>
          <a:xfrm>
            <a:off x="10271578" y="162690"/>
            <a:ext cx="1561834" cy="833717"/>
          </a:xfrm>
          <a:prstGeom prst="rect">
            <a:avLst/>
          </a:prstGeom>
          <a:blipFill>
            <a:blip r:embed="rId4">
              <a:extLst>
                <a:ext uri="{28A0092B-C50C-407E-A947-70E740481C1C}">
                  <a14:useLocalDpi xmlns:a14="http://schemas.microsoft.com/office/drawing/2010/main" val="0"/>
                </a:ext>
              </a:extLst>
            </a:blip>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vert="horz" lIns="720000" tIns="288000" rIns="540000" bIns="360000" rtlCol="0">
            <a:normAutofit fontScale="25000" lnSpcReduction="20000"/>
          </a:bodyPr>
          <a:lstStyle/>
          <a:p>
            <a:pPr>
              <a:lnSpc>
                <a:spcPct val="140000"/>
              </a:lnSpc>
              <a:spcAft>
                <a:spcPts val="600"/>
              </a:spcAft>
              <a:buClr>
                <a:schemeClr val="accent1"/>
              </a:buClr>
            </a:pPr>
            <a:endParaRPr lang="nl-NL" sz="700" b="0" i="0" kern="1200">
              <a:solidFill>
                <a:schemeClr val="bg1"/>
              </a:solidFill>
              <a:latin typeface="Ubuntu" panose="020B0504030602030204" pitchFamily="34" charset="0"/>
              <a:ea typeface="+mn-ea"/>
              <a:cs typeface="Calibri" panose="020F0502020204030204" pitchFamily="34" charset="0"/>
            </a:endParaRPr>
          </a:p>
          <a:p>
            <a:pPr>
              <a:lnSpc>
                <a:spcPct val="140000"/>
              </a:lnSpc>
              <a:spcAft>
                <a:spcPts val="600"/>
              </a:spcAft>
              <a:buClr>
                <a:schemeClr val="accent1"/>
              </a:buClr>
            </a:pPr>
            <a:r>
              <a:rPr lang="nl-NL" sz="700" b="0" i="0" kern="1200">
                <a:solidFill>
                  <a:schemeClr val="bg1"/>
                </a:solidFill>
                <a:latin typeface="Ubuntu" panose="020B0504030602030204" pitchFamily="34" charset="0"/>
                <a:ea typeface="+mn-ea"/>
                <a:cs typeface="Calibri" panose="020F0502020204030204" pitchFamily="34" charset="0"/>
              </a:rPr>
              <a:t>								19-03-2025</a:t>
            </a:r>
          </a:p>
        </p:txBody>
      </p:sp>
    </p:spTree>
    <p:extLst>
      <p:ext uri="{BB962C8B-B14F-4D97-AF65-F5344CB8AC3E}">
        <p14:creationId xmlns:p14="http://schemas.microsoft.com/office/powerpoint/2010/main" val="3454165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B9C7FC-DD48-B43D-5EC4-F2C3B0331782}"/>
            </a:ext>
          </a:extLst>
        </p:cNvPr>
        <p:cNvGrpSpPr/>
        <p:nvPr/>
      </p:nvGrpSpPr>
      <p:grpSpPr>
        <a:xfrm>
          <a:off x="0" y="0"/>
          <a:ext cx="0" cy="0"/>
          <a:chOff x="0" y="0"/>
          <a:chExt cx="0" cy="0"/>
        </a:xfrm>
      </p:grpSpPr>
      <p:sp>
        <p:nvSpPr>
          <p:cNvPr id="2" name="Tijdelijke aanduiding voor verticale tekst 1">
            <a:extLst>
              <a:ext uri="{FF2B5EF4-FFF2-40B4-BE49-F238E27FC236}">
                <a16:creationId xmlns:a16="http://schemas.microsoft.com/office/drawing/2014/main" id="{F1C83825-9C38-44BF-3E8F-285BB8F56831}"/>
              </a:ext>
            </a:extLst>
          </p:cNvPr>
          <p:cNvSpPr>
            <a:spLocks noGrp="1"/>
          </p:cNvSpPr>
          <p:nvPr>
            <p:ph type="body" orient="vert" idx="16"/>
          </p:nvPr>
        </p:nvSpPr>
        <p:spPr>
          <a:xfrm>
            <a:off x="720001" y="1392912"/>
            <a:ext cx="10400846" cy="5317493"/>
          </a:xfrm>
        </p:spPr>
        <p:txBody>
          <a:bodyPr vert="horz" lIns="0" tIns="0" rIns="0" bIns="0" numCol="1" spcCol="360000" rtlCol="0" anchor="t">
            <a:noAutofit/>
          </a:bodyPr>
          <a:lstStyle/>
          <a:p>
            <a:pPr marL="285750" indent="-285750">
              <a:lnSpc>
                <a:spcPct val="140000"/>
              </a:lnSpc>
              <a:spcAft>
                <a:spcPts val="600"/>
              </a:spcAft>
              <a:buFont typeface="Arial" panose="020B0604020202020204" pitchFamily="34" charset="0"/>
              <a:buChar char="•"/>
            </a:pPr>
            <a:r>
              <a:rPr lang="nl-NL" sz="1800" dirty="0"/>
              <a:t>De afgelopen jaren is de relatie tussen inwoners van Schiermonnikoog en de beheerder onder spanning komen te staan.</a:t>
            </a:r>
          </a:p>
          <a:p>
            <a:pPr marL="285750" indent="-285750">
              <a:lnSpc>
                <a:spcPct val="140000"/>
              </a:lnSpc>
              <a:spcAft>
                <a:spcPts val="600"/>
              </a:spcAft>
              <a:buFont typeface="Arial" panose="020B0604020202020204" pitchFamily="34" charset="0"/>
              <a:buChar char="•"/>
            </a:pPr>
            <a:r>
              <a:rPr lang="nl-NL" sz="1800" dirty="0"/>
              <a:t>Inwoners ervaren een gebrek aan transparantie, zowel in het beheerproces als bv. ook de financiële afdracht.</a:t>
            </a:r>
          </a:p>
          <a:p>
            <a:pPr marL="285750" indent="-285750">
              <a:lnSpc>
                <a:spcPct val="140000"/>
              </a:lnSpc>
              <a:spcAft>
                <a:spcPts val="600"/>
              </a:spcAft>
              <a:buFont typeface="Arial" panose="020B0604020202020204" pitchFamily="34" charset="0"/>
              <a:buChar char="•"/>
            </a:pPr>
            <a:r>
              <a:rPr lang="nl-NL" sz="1800" dirty="0"/>
              <a:t>Gevoelige punten: beheerders die niet op het eiland wonen, de beeldvorming dat het landelijk beleid van Natuurmonumenten 1-op-1 wordt toegepast, zonder voldoende oog voor de context van Schiermonnikoog. </a:t>
            </a:r>
          </a:p>
          <a:p>
            <a:pPr marL="285750" indent="-285750">
              <a:lnSpc>
                <a:spcPct val="140000"/>
              </a:lnSpc>
              <a:spcAft>
                <a:spcPts val="600"/>
              </a:spcAft>
              <a:buFont typeface="Arial" panose="020B0604020202020204" pitchFamily="34" charset="0"/>
              <a:buChar char="•"/>
            </a:pPr>
            <a:r>
              <a:rPr lang="nl-NL" sz="1800" dirty="0"/>
              <a:t>Spanningen op bepaalde momenten, waarbij beheerders zich onveilig voelden en de toon tijdens publieksavonden negatief. </a:t>
            </a:r>
          </a:p>
          <a:p>
            <a:pPr marL="285750" indent="-285750">
              <a:lnSpc>
                <a:spcPct val="140000"/>
              </a:lnSpc>
              <a:spcAft>
                <a:spcPts val="600"/>
              </a:spcAft>
              <a:buFont typeface="Arial" panose="020B0604020202020204" pitchFamily="34" charset="0"/>
              <a:buChar char="•"/>
            </a:pPr>
            <a:r>
              <a:rPr lang="nl-NL" sz="1800" dirty="0"/>
              <a:t>Erkenning voor positieve veranderingen: met name de recent verbeterde communicatie, onder andere via een nieuwsbrief, wordt gewaardeerd</a:t>
            </a:r>
          </a:p>
          <a:p>
            <a:pPr marL="285750" indent="-285750">
              <a:lnSpc>
                <a:spcPct val="140000"/>
              </a:lnSpc>
              <a:spcAft>
                <a:spcPts val="600"/>
              </a:spcAft>
              <a:buFont typeface="Arial" panose="020B0604020202020204" pitchFamily="34" charset="0"/>
              <a:buChar char="•"/>
            </a:pPr>
            <a:r>
              <a:rPr lang="nl-NL" sz="1800" dirty="0"/>
              <a:t>In de beeldvorming is Natuurmonumenten het Nationaal Park, de negatieve ervaringen uit het verleden stralen daarmee ook af op het Nationaal park.</a:t>
            </a:r>
            <a:br>
              <a:rPr lang="nl-NL" sz="1400" dirty="0"/>
            </a:br>
            <a:endParaRPr lang="nl-NL" sz="1400" dirty="0"/>
          </a:p>
        </p:txBody>
      </p:sp>
      <p:sp>
        <p:nvSpPr>
          <p:cNvPr id="3" name="Titel 2">
            <a:extLst>
              <a:ext uri="{FF2B5EF4-FFF2-40B4-BE49-F238E27FC236}">
                <a16:creationId xmlns:a16="http://schemas.microsoft.com/office/drawing/2014/main" id="{C5A563A7-3A2E-DCE3-217D-E0AF515D25F8}"/>
              </a:ext>
            </a:extLst>
          </p:cNvPr>
          <p:cNvSpPr>
            <a:spLocks noGrp="1"/>
          </p:cNvSpPr>
          <p:nvPr>
            <p:ph type="title"/>
          </p:nvPr>
        </p:nvSpPr>
        <p:spPr>
          <a:xfrm>
            <a:off x="720000" y="429183"/>
            <a:ext cx="6672317" cy="577659"/>
          </a:xfrm>
        </p:spPr>
        <p:txBody>
          <a:bodyPr anchor="t">
            <a:normAutofit/>
          </a:bodyPr>
          <a:lstStyle/>
          <a:p>
            <a:r>
              <a:rPr lang="nl-NL" sz="2800" dirty="0"/>
              <a:t>Wisselwerking bewoners en beheer </a:t>
            </a:r>
          </a:p>
        </p:txBody>
      </p:sp>
    </p:spTree>
    <p:extLst>
      <p:ext uri="{BB962C8B-B14F-4D97-AF65-F5344CB8AC3E}">
        <p14:creationId xmlns:p14="http://schemas.microsoft.com/office/powerpoint/2010/main" val="292780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99F8D4-5434-CF95-7992-FB31AA4244BD}"/>
            </a:ext>
          </a:extLst>
        </p:cNvPr>
        <p:cNvGrpSpPr/>
        <p:nvPr/>
      </p:nvGrpSpPr>
      <p:grpSpPr>
        <a:xfrm>
          <a:off x="0" y="0"/>
          <a:ext cx="0" cy="0"/>
          <a:chOff x="0" y="0"/>
          <a:chExt cx="0" cy="0"/>
        </a:xfrm>
      </p:grpSpPr>
      <p:sp>
        <p:nvSpPr>
          <p:cNvPr id="2" name="Tijdelijke aanduiding voor verticale tekst 1">
            <a:extLst>
              <a:ext uri="{FF2B5EF4-FFF2-40B4-BE49-F238E27FC236}">
                <a16:creationId xmlns:a16="http://schemas.microsoft.com/office/drawing/2014/main" id="{DBFE1515-9DFF-B0CF-8398-25498950B5C5}"/>
              </a:ext>
            </a:extLst>
          </p:cNvPr>
          <p:cNvSpPr>
            <a:spLocks noGrp="1"/>
          </p:cNvSpPr>
          <p:nvPr>
            <p:ph type="body" orient="vert" idx="16"/>
          </p:nvPr>
        </p:nvSpPr>
        <p:spPr>
          <a:xfrm>
            <a:off x="720001" y="1402886"/>
            <a:ext cx="10418262" cy="4861994"/>
          </a:xfrm>
        </p:spPr>
        <p:txBody>
          <a:bodyPr vert="horz" lIns="0" tIns="0" rIns="0" bIns="0" numCol="1" spcCol="360000" rtlCol="0">
            <a:noAutofit/>
          </a:bodyPr>
          <a:lstStyle/>
          <a:p>
            <a:pPr marL="285750" indent="-285750">
              <a:lnSpc>
                <a:spcPct val="140000"/>
              </a:lnSpc>
              <a:spcAft>
                <a:spcPts val="600"/>
              </a:spcAft>
              <a:buFont typeface="Arial" panose="020B0604020202020204" pitchFamily="34" charset="0"/>
              <a:buChar char="•"/>
            </a:pPr>
            <a:r>
              <a:rPr lang="nl-NL" sz="1800" dirty="0"/>
              <a:t>Eilanders zijn ontzettend betrokken bij Schiermonnikoog, en daarmee ook het Nationaal Park. Ze beschikken over gebiedskennis en zijn gemotiveerd om die actief in te brengen.  </a:t>
            </a:r>
          </a:p>
          <a:p>
            <a:pPr marL="285750" indent="-285750">
              <a:lnSpc>
                <a:spcPct val="140000"/>
              </a:lnSpc>
              <a:spcAft>
                <a:spcPts val="600"/>
              </a:spcAft>
              <a:buFont typeface="Arial" panose="020B0604020202020204" pitchFamily="34" charset="0"/>
              <a:buChar char="•"/>
            </a:pPr>
            <a:r>
              <a:rPr lang="nl-NL" sz="1800" dirty="0"/>
              <a:t>De publieksavond of vertegenwoordiging in het Overlegorgaan worden niet altijd als toereikend ervaren door inwoners; liever wordt er ook meer praktisch meegedacht en kennis ingebracht. </a:t>
            </a:r>
          </a:p>
          <a:p>
            <a:pPr marL="285750" indent="-285750">
              <a:lnSpc>
                <a:spcPct val="140000"/>
              </a:lnSpc>
              <a:spcAft>
                <a:spcPts val="600"/>
              </a:spcAft>
              <a:buFont typeface="Arial" panose="020B0604020202020204" pitchFamily="34" charset="0"/>
              <a:buChar char="•"/>
            </a:pPr>
            <a:r>
              <a:rPr lang="nl-NL" sz="1800" dirty="0"/>
              <a:t>Er is soms de beleving dat signalen vanuit bewoners, die niet aan zijn gesloten bij een belangenorganisatie, onvoldoende worden ingebracht in het Overlegorgaan (geen zetel voor bewoners). </a:t>
            </a:r>
          </a:p>
          <a:p>
            <a:pPr marL="285750" indent="-285750">
              <a:lnSpc>
                <a:spcPct val="140000"/>
              </a:lnSpc>
              <a:spcAft>
                <a:spcPts val="600"/>
              </a:spcAft>
              <a:buFont typeface="Arial" panose="020B0604020202020204" pitchFamily="34" charset="0"/>
              <a:buChar char="•"/>
            </a:pPr>
            <a:r>
              <a:rPr lang="nl-NL" sz="1800" dirty="0"/>
              <a:t>Belangrijk is het borgen van de wisselwerking/doorwerking inbreng inwoners, publieksmomenten en het Overlegorgaan. </a:t>
            </a:r>
          </a:p>
          <a:p>
            <a:pPr marL="285750" indent="-285750">
              <a:lnSpc>
                <a:spcPct val="140000"/>
              </a:lnSpc>
              <a:spcAft>
                <a:spcPts val="600"/>
              </a:spcAft>
              <a:buFont typeface="Arial" panose="020B0604020202020204" pitchFamily="34" charset="0"/>
              <a:buChar char="•"/>
            </a:pPr>
            <a:r>
              <a:rPr lang="nl-NL" sz="1800" dirty="0"/>
              <a:t>Er is kritiek op de dynamiek tijdens publieksavonden: uitgesproken deelnemers domineren soms het gesprek.</a:t>
            </a:r>
          </a:p>
          <a:p>
            <a:pPr marL="285750" indent="-285750">
              <a:lnSpc>
                <a:spcPct val="140000"/>
              </a:lnSpc>
              <a:spcAft>
                <a:spcPts val="600"/>
              </a:spcAft>
              <a:buFont typeface="Arial" panose="020B0604020202020204" pitchFamily="34" charset="0"/>
              <a:buChar char="•"/>
            </a:pPr>
            <a:r>
              <a:rPr lang="nl-NL" sz="1800" dirty="0"/>
              <a:t>Er is waardering voor specifieke themavonden.</a:t>
            </a:r>
          </a:p>
          <a:p>
            <a:pPr>
              <a:lnSpc>
                <a:spcPct val="140000"/>
              </a:lnSpc>
              <a:spcAft>
                <a:spcPts val="600"/>
              </a:spcAft>
            </a:pPr>
            <a:br>
              <a:rPr lang="nl-NL" sz="1400" dirty="0"/>
            </a:br>
            <a:br>
              <a:rPr lang="nl-NL" sz="1400" dirty="0"/>
            </a:br>
            <a:br>
              <a:rPr lang="nl-NL" sz="1400" dirty="0"/>
            </a:br>
            <a:br>
              <a:rPr lang="nl-NL" sz="1400" dirty="0"/>
            </a:br>
            <a:br>
              <a:rPr lang="nl-NL" sz="1400" dirty="0"/>
            </a:br>
            <a:br>
              <a:rPr lang="nl-NL" sz="1400" dirty="0"/>
            </a:br>
            <a:endParaRPr lang="nl-NL" sz="1400" dirty="0">
              <a:highlight>
                <a:srgbClr val="FFFF00"/>
              </a:highlight>
            </a:endParaRPr>
          </a:p>
        </p:txBody>
      </p:sp>
      <p:sp>
        <p:nvSpPr>
          <p:cNvPr id="3" name="Titel 2">
            <a:extLst>
              <a:ext uri="{FF2B5EF4-FFF2-40B4-BE49-F238E27FC236}">
                <a16:creationId xmlns:a16="http://schemas.microsoft.com/office/drawing/2014/main" id="{61297AAC-A66E-29F4-5091-B191CA40E2EF}"/>
              </a:ext>
            </a:extLst>
          </p:cNvPr>
          <p:cNvSpPr>
            <a:spLocks noGrp="1"/>
          </p:cNvSpPr>
          <p:nvPr>
            <p:ph type="title"/>
          </p:nvPr>
        </p:nvSpPr>
        <p:spPr>
          <a:xfrm>
            <a:off x="720001" y="498852"/>
            <a:ext cx="6099440" cy="577659"/>
          </a:xfrm>
        </p:spPr>
        <p:txBody>
          <a:bodyPr anchor="t">
            <a:normAutofit/>
          </a:bodyPr>
          <a:lstStyle/>
          <a:p>
            <a:r>
              <a:rPr lang="nl-NL" sz="2800"/>
              <a:t>Actief waarderen inbreng eilanders</a:t>
            </a:r>
          </a:p>
        </p:txBody>
      </p:sp>
    </p:spTree>
    <p:extLst>
      <p:ext uri="{BB962C8B-B14F-4D97-AF65-F5344CB8AC3E}">
        <p14:creationId xmlns:p14="http://schemas.microsoft.com/office/powerpoint/2010/main" val="1604830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96476C-0F6B-75F9-8F09-96865A9D3EB9}"/>
            </a:ext>
          </a:extLst>
        </p:cNvPr>
        <p:cNvGrpSpPr/>
        <p:nvPr/>
      </p:nvGrpSpPr>
      <p:grpSpPr>
        <a:xfrm>
          <a:off x="0" y="0"/>
          <a:ext cx="0" cy="0"/>
          <a:chOff x="0" y="0"/>
          <a:chExt cx="0" cy="0"/>
        </a:xfrm>
      </p:grpSpPr>
      <p:sp>
        <p:nvSpPr>
          <p:cNvPr id="2" name="Tijdelijke aanduiding voor verticale tekst 1">
            <a:extLst>
              <a:ext uri="{FF2B5EF4-FFF2-40B4-BE49-F238E27FC236}">
                <a16:creationId xmlns:a16="http://schemas.microsoft.com/office/drawing/2014/main" id="{180B6ED2-5992-A2C3-9320-D7CAB3E841D1}"/>
              </a:ext>
            </a:extLst>
          </p:cNvPr>
          <p:cNvSpPr>
            <a:spLocks noGrp="1"/>
          </p:cNvSpPr>
          <p:nvPr>
            <p:ph type="body" orient="vert" idx="16"/>
          </p:nvPr>
        </p:nvSpPr>
        <p:spPr>
          <a:xfrm>
            <a:off x="720001" y="1227450"/>
            <a:ext cx="10078628" cy="4861994"/>
          </a:xfrm>
        </p:spPr>
        <p:txBody>
          <a:bodyPr vert="horz" lIns="0" tIns="0" rIns="0" bIns="0" numCol="1" spcCol="360000" rtlCol="0">
            <a:noAutofit/>
          </a:bodyPr>
          <a:lstStyle/>
          <a:p>
            <a:pPr marL="285750" indent="-285750">
              <a:lnSpc>
                <a:spcPct val="140000"/>
              </a:lnSpc>
              <a:spcAft>
                <a:spcPts val="600"/>
              </a:spcAft>
              <a:buFont typeface="Arial" panose="020B0604020202020204" pitchFamily="34" charset="0"/>
              <a:buChar char="•"/>
            </a:pPr>
            <a:r>
              <a:rPr lang="nl-NL" sz="1800" dirty="0"/>
              <a:t>Inwoners ervaren weinig zichtbaarheid van het Nationaal Park. In de beeldvorming is Natuurmonumenten het Nationaal park. </a:t>
            </a:r>
          </a:p>
          <a:p>
            <a:pPr marL="285750" indent="-285750">
              <a:lnSpc>
                <a:spcPct val="140000"/>
              </a:lnSpc>
              <a:spcAft>
                <a:spcPts val="600"/>
              </a:spcAft>
              <a:buFont typeface="Arial" panose="020B0604020202020204" pitchFamily="34" charset="0"/>
              <a:buChar char="•"/>
            </a:pPr>
            <a:r>
              <a:rPr lang="nl-NL" sz="1800" dirty="0"/>
              <a:t>Onduidelijk is wie er van het Nationaal park is, en waar men moet zijn voor specifieke zaken voor het Nationaal Park. </a:t>
            </a:r>
          </a:p>
          <a:p>
            <a:pPr marL="285750" indent="-285750">
              <a:lnSpc>
                <a:spcPct val="140000"/>
              </a:lnSpc>
              <a:spcAft>
                <a:spcPts val="600"/>
              </a:spcAft>
              <a:buFont typeface="Arial" panose="020B0604020202020204" pitchFamily="34" charset="0"/>
              <a:buChar char="•"/>
            </a:pPr>
            <a:r>
              <a:rPr lang="nl-NL" sz="1800" dirty="0"/>
              <a:t>De uitstraling van uitnodigingen spreekt jongeren weinig aan. Gebruikelijke wijze is een bijlage in een huis aan huis krant, dit wordt saai gevonden en hier kijkt men snel overheen. Daarmee komt het Nationaal Park niet sprankelend over (zoals wel de nieuwsbrief van Natuurmonumenten). </a:t>
            </a:r>
          </a:p>
          <a:p>
            <a:pPr marL="285750" indent="-285750">
              <a:lnSpc>
                <a:spcPct val="140000"/>
              </a:lnSpc>
              <a:spcAft>
                <a:spcPts val="600"/>
              </a:spcAft>
              <a:buFont typeface="Arial" panose="020B0604020202020204" pitchFamily="34" charset="0"/>
              <a:buChar char="•"/>
            </a:pPr>
            <a:r>
              <a:rPr lang="nl-NL" sz="1800" dirty="0"/>
              <a:t>Gastheren wordt gewaardeerd, maar traject is niet bij alle (nieuwe) ondernemers bekend. </a:t>
            </a:r>
          </a:p>
          <a:p>
            <a:pPr marL="285750" indent="-285750">
              <a:lnSpc>
                <a:spcPct val="140000"/>
              </a:lnSpc>
              <a:spcAft>
                <a:spcPts val="600"/>
              </a:spcAft>
              <a:buFont typeface="Arial" panose="020B0604020202020204" pitchFamily="34" charset="0"/>
              <a:buChar char="•"/>
            </a:pPr>
            <a:r>
              <a:rPr lang="nl-NL" sz="1800" dirty="0"/>
              <a:t>Balans tussen externe profilering en lokale herkenning: in het ambitieplan wordt het vergroten van de zichtbaarheid van Nationaal Park Schiermonnikoog als doelstelling genoemd; de focus ligt daarbij op bezoekers. Uit gesprekken met inwoners blijkt juist een duidelijke behoefte aan meer zichtbaarheid van het Nationaal Park voor inwoners.</a:t>
            </a:r>
          </a:p>
          <a:p>
            <a:pPr>
              <a:lnSpc>
                <a:spcPct val="140000"/>
              </a:lnSpc>
              <a:spcAft>
                <a:spcPts val="600"/>
              </a:spcAft>
            </a:pPr>
            <a:endParaRPr lang="nl-NL" sz="1400" dirty="0"/>
          </a:p>
          <a:p>
            <a:pPr>
              <a:lnSpc>
                <a:spcPct val="140000"/>
              </a:lnSpc>
              <a:spcAft>
                <a:spcPts val="600"/>
              </a:spcAft>
            </a:pPr>
            <a:endParaRPr lang="nl-NL" sz="1400" dirty="0"/>
          </a:p>
          <a:p>
            <a:pPr marL="285750" indent="-285750">
              <a:lnSpc>
                <a:spcPct val="140000"/>
              </a:lnSpc>
              <a:spcAft>
                <a:spcPts val="600"/>
              </a:spcAft>
              <a:buFont typeface="Arial" panose="020B0604020202020204" pitchFamily="34" charset="0"/>
              <a:buChar char="•"/>
            </a:pPr>
            <a:endParaRPr lang="nl-NL" sz="2000" dirty="0"/>
          </a:p>
        </p:txBody>
      </p:sp>
      <p:sp>
        <p:nvSpPr>
          <p:cNvPr id="3" name="Titel 2">
            <a:extLst>
              <a:ext uri="{FF2B5EF4-FFF2-40B4-BE49-F238E27FC236}">
                <a16:creationId xmlns:a16="http://schemas.microsoft.com/office/drawing/2014/main" id="{445B7C06-F675-F8F6-6B91-36E67E7D263E}"/>
              </a:ext>
            </a:extLst>
          </p:cNvPr>
          <p:cNvSpPr>
            <a:spLocks noGrp="1"/>
          </p:cNvSpPr>
          <p:nvPr>
            <p:ph type="title"/>
          </p:nvPr>
        </p:nvSpPr>
        <p:spPr>
          <a:xfrm>
            <a:off x="720001" y="498852"/>
            <a:ext cx="6661300" cy="577659"/>
          </a:xfrm>
        </p:spPr>
        <p:txBody>
          <a:bodyPr anchor="t">
            <a:normAutofit/>
          </a:bodyPr>
          <a:lstStyle/>
          <a:p>
            <a:r>
              <a:rPr lang="nl-NL" sz="2800"/>
              <a:t>Zichtbaarheid</a:t>
            </a:r>
            <a:endParaRPr lang="nl-NL" sz="3200"/>
          </a:p>
        </p:txBody>
      </p:sp>
    </p:spTree>
    <p:extLst>
      <p:ext uri="{BB962C8B-B14F-4D97-AF65-F5344CB8AC3E}">
        <p14:creationId xmlns:p14="http://schemas.microsoft.com/office/powerpoint/2010/main" val="3102691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C8D747-30F5-C80F-A365-9966A34F5337}"/>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DAAA586D-9AF8-61E3-1AF2-2F8509ED5767}"/>
              </a:ext>
            </a:extLst>
          </p:cNvPr>
          <p:cNvSpPr>
            <a:spLocks noGrp="1"/>
          </p:cNvSpPr>
          <p:nvPr>
            <p:ph type="title"/>
          </p:nvPr>
        </p:nvSpPr>
        <p:spPr>
          <a:xfrm>
            <a:off x="720001" y="498852"/>
            <a:ext cx="6661300" cy="577659"/>
          </a:xfrm>
        </p:spPr>
        <p:txBody>
          <a:bodyPr anchor="t">
            <a:normAutofit/>
          </a:bodyPr>
          <a:lstStyle/>
          <a:p>
            <a:r>
              <a:rPr lang="nl-NL" sz="2800" dirty="0"/>
              <a:t>Borging van afspraken</a:t>
            </a:r>
          </a:p>
        </p:txBody>
      </p:sp>
      <p:sp>
        <p:nvSpPr>
          <p:cNvPr id="4" name="Tijdelijke aanduiding voor verticale tekst 1">
            <a:extLst>
              <a:ext uri="{FF2B5EF4-FFF2-40B4-BE49-F238E27FC236}">
                <a16:creationId xmlns:a16="http://schemas.microsoft.com/office/drawing/2014/main" id="{0033D293-1C49-4935-DAFC-083BA75CF6A9}"/>
              </a:ext>
            </a:extLst>
          </p:cNvPr>
          <p:cNvSpPr txBox="1">
            <a:spLocks/>
          </p:cNvSpPr>
          <p:nvPr/>
        </p:nvSpPr>
        <p:spPr>
          <a:xfrm>
            <a:off x="573928" y="1428618"/>
            <a:ext cx="10538209" cy="4861994"/>
          </a:xfrm>
          <a:prstGeom prst="rect">
            <a:avLst/>
          </a:prstGeom>
        </p:spPr>
        <p:txBody>
          <a:bodyPr vert="horz" lIns="0" tIns="0" rIns="0" bIns="0" numCol="1" spcCol="360000" rtlCol="0">
            <a:noAutofit/>
          </a:bodyPr>
          <a:lstStyle>
            <a:lvl1pPr marL="0" indent="0" algn="l" defTabSz="914400" rtl="0" eaLnBrk="1" latinLnBrk="0" hangingPunct="1">
              <a:lnSpc>
                <a:spcPct val="150000"/>
              </a:lnSpc>
              <a:spcBef>
                <a:spcPts val="0"/>
              </a:spcBef>
              <a:spcAft>
                <a:spcPts val="0"/>
              </a:spcAft>
              <a:buClr>
                <a:schemeClr val="accent1"/>
              </a:buClr>
              <a:buFontTx/>
              <a:buNone/>
              <a:defRPr sz="2400" b="0" kern="1200">
                <a:solidFill>
                  <a:schemeClr val="tx1">
                    <a:lumMod val="75000"/>
                    <a:lumOff val="25000"/>
                  </a:schemeClr>
                </a:solidFill>
                <a:latin typeface="Calibri" panose="020F0502020204030204" pitchFamily="34" charset="0"/>
                <a:ea typeface="+mn-ea"/>
                <a:cs typeface="Calibri" panose="020F0502020204030204" pitchFamily="34" charset="0"/>
              </a:defRPr>
            </a:lvl1pPr>
            <a:lvl2pPr marL="0" indent="0" algn="l" defTabSz="914400" rtl="0" eaLnBrk="1" latinLnBrk="0" hangingPunct="1">
              <a:lnSpc>
                <a:spcPct val="150000"/>
              </a:lnSpc>
              <a:spcBef>
                <a:spcPts val="0"/>
              </a:spcBef>
              <a:spcAft>
                <a:spcPts val="600"/>
              </a:spcAft>
              <a:buClr>
                <a:schemeClr val="accent2"/>
              </a:buClr>
              <a:buFontTx/>
              <a:buNone/>
              <a:defRPr sz="2800" b="1" kern="1200">
                <a:solidFill>
                  <a:srgbClr val="C4124D"/>
                </a:solidFill>
                <a:latin typeface="Calibri" panose="020F0502020204030204" pitchFamily="34" charset="0"/>
                <a:ea typeface="+mn-ea"/>
                <a:cs typeface="Calibri" panose="020F0502020204030204" pitchFamily="34" charset="0"/>
              </a:defRPr>
            </a:lvl2pPr>
            <a:lvl3pPr marL="360000" indent="-360000" algn="l" defTabSz="914400" rtl="0" eaLnBrk="1" latinLnBrk="0" hangingPunct="1">
              <a:lnSpc>
                <a:spcPct val="150000"/>
              </a:lnSpc>
              <a:spcBef>
                <a:spcPts val="0"/>
              </a:spcBef>
              <a:spcAft>
                <a:spcPts val="0"/>
              </a:spcAft>
              <a:buClr>
                <a:srgbClr val="467A7C"/>
              </a:buClr>
              <a:buFont typeface="Arial" panose="020B0604020202020204" pitchFamily="34" charset="0"/>
              <a:buChar char="•"/>
              <a:tabLst/>
              <a:defRPr sz="2400" kern="1200">
                <a:solidFill>
                  <a:schemeClr val="tx1">
                    <a:lumMod val="75000"/>
                    <a:lumOff val="25000"/>
                  </a:schemeClr>
                </a:solidFill>
                <a:latin typeface="Calibri" panose="020F0502020204030204" pitchFamily="34" charset="0"/>
                <a:ea typeface="+mn-ea"/>
                <a:cs typeface="Calibri" panose="020F0502020204030204" pitchFamily="34" charset="0"/>
              </a:defRPr>
            </a:lvl3pPr>
            <a:lvl4pPr marL="542925" indent="-361950" algn="l" defTabSz="914400" rtl="0" eaLnBrk="1" latinLnBrk="0" hangingPunct="1">
              <a:lnSpc>
                <a:spcPct val="150000"/>
              </a:lnSpc>
              <a:spcBef>
                <a:spcPts val="0"/>
              </a:spcBef>
              <a:spcAft>
                <a:spcPts val="0"/>
              </a:spcAft>
              <a:buClr>
                <a:srgbClr val="8EBBB6"/>
              </a:buClr>
              <a:buFont typeface="Arial" panose="020B0604020202020204" pitchFamily="34" charset="0"/>
              <a:buChar char="•"/>
              <a:tabLst/>
              <a:defRPr sz="2400" kern="1200" baseline="0">
                <a:solidFill>
                  <a:schemeClr val="tx1">
                    <a:lumMod val="75000"/>
                    <a:lumOff val="25000"/>
                  </a:schemeClr>
                </a:solidFill>
                <a:latin typeface="Calibri" panose="020F0502020204030204" pitchFamily="34" charset="0"/>
                <a:ea typeface="+mn-ea"/>
                <a:cs typeface="Calibri" panose="020F0502020204030204" pitchFamily="34" charset="0"/>
              </a:defRPr>
            </a:lvl4pPr>
            <a:lvl5pPr marL="360000" indent="-360000" algn="l" defTabSz="914400" rtl="0" eaLnBrk="1" latinLnBrk="0" hangingPunct="1">
              <a:lnSpc>
                <a:spcPct val="150000"/>
              </a:lnSpc>
              <a:spcBef>
                <a:spcPts val="0"/>
              </a:spcBef>
              <a:spcAft>
                <a:spcPts val="0"/>
              </a:spcAft>
              <a:buClr>
                <a:schemeClr val="tx1">
                  <a:lumMod val="75000"/>
                  <a:lumOff val="25000"/>
                </a:schemeClr>
              </a:buClr>
              <a:buFont typeface="+mj-lt"/>
              <a:buAutoNum type="arabicPeriod"/>
              <a:defRPr sz="2400" b="0" kern="1200" baseline="0">
                <a:solidFill>
                  <a:schemeClr val="tx1">
                    <a:lumMod val="75000"/>
                    <a:lumOff val="25000"/>
                  </a:schemeClr>
                </a:solidFill>
                <a:latin typeface="Calibri" panose="020F0502020204030204" pitchFamily="34" charset="0"/>
                <a:ea typeface="+mn-ea"/>
                <a:cs typeface="Calibri" panose="020F0502020204030204" pitchFamily="34" charset="0"/>
              </a:defRPr>
            </a:lvl5pPr>
            <a:lvl6pPr marL="542925" indent="-361950" algn="l" defTabSz="914400" rtl="0" eaLnBrk="1" latinLnBrk="0" hangingPunct="1">
              <a:lnSpc>
                <a:spcPct val="150000"/>
              </a:lnSpc>
              <a:spcBef>
                <a:spcPts val="0"/>
              </a:spcBef>
              <a:spcAft>
                <a:spcPts val="0"/>
              </a:spcAft>
              <a:buClr>
                <a:srgbClr val="8EBBB6"/>
              </a:buClr>
              <a:buFont typeface="Systeemlettertype regulier"/>
              <a:buChar char="­"/>
              <a:tabLst/>
              <a:defRPr sz="2400" kern="1200" baseline="0">
                <a:solidFill>
                  <a:schemeClr val="tx1">
                    <a:lumMod val="75000"/>
                    <a:lumOff val="25000"/>
                  </a:schemeClr>
                </a:solidFill>
                <a:latin typeface="Calibri" panose="020F0502020204030204" pitchFamily="34" charset="0"/>
                <a:ea typeface="+mn-ea"/>
                <a:cs typeface="Calibri" panose="020F0502020204030204" pitchFamily="34" charset="0"/>
              </a:defRPr>
            </a:lvl6pPr>
            <a:lvl7pPr marL="0" indent="0" algn="l" defTabSz="914400" rtl="0" eaLnBrk="1" latinLnBrk="0" hangingPunct="1">
              <a:lnSpc>
                <a:spcPct val="150000"/>
              </a:lnSpc>
              <a:spcBef>
                <a:spcPts val="0"/>
              </a:spcBef>
              <a:spcAft>
                <a:spcPts val="0"/>
              </a:spcAft>
              <a:buClr>
                <a:schemeClr val="accent2"/>
              </a:buClr>
              <a:buFontTx/>
              <a:buNone/>
              <a:defRPr sz="2400" b="1" kern="1200">
                <a:solidFill>
                  <a:schemeClr val="tx1">
                    <a:lumMod val="75000"/>
                    <a:lumOff val="25000"/>
                  </a:schemeClr>
                </a:solidFill>
                <a:latin typeface="Calibri" panose="020F0502020204030204" pitchFamily="34" charset="0"/>
                <a:ea typeface="+mn-ea"/>
                <a:cs typeface="Calibri" panose="020F0502020204030204" pitchFamily="34" charset="0"/>
              </a:defRPr>
            </a:lvl7pPr>
            <a:lvl8pPr marL="720000" indent="-360000" algn="l" defTabSz="914400" rtl="0" eaLnBrk="1" latinLnBrk="0" hangingPunct="1">
              <a:lnSpc>
                <a:spcPct val="150000"/>
              </a:lnSpc>
              <a:spcBef>
                <a:spcPts val="0"/>
              </a:spcBef>
              <a:spcAft>
                <a:spcPts val="0"/>
              </a:spcAft>
              <a:buClr>
                <a:srgbClr val="8EBBB6"/>
              </a:buClr>
              <a:buSzPct val="90000"/>
              <a:buFont typeface="Wingdings" panose="05000000000000000000" pitchFamily="2" charset="2"/>
              <a:buChar char="à"/>
              <a:defRPr sz="2400" kern="1200" baseline="0">
                <a:solidFill>
                  <a:schemeClr val="tx1">
                    <a:lumMod val="75000"/>
                    <a:lumOff val="25000"/>
                  </a:schemeClr>
                </a:solidFill>
                <a:latin typeface="Calibri" panose="020F0502020204030204" pitchFamily="34" charset="0"/>
                <a:ea typeface="+mn-ea"/>
                <a:cs typeface="Calibri" panose="020F0502020204030204" pitchFamily="34" charset="0"/>
              </a:defRPr>
            </a:lvl8pPr>
            <a:lvl9pPr marL="0" marR="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sz="3600" kern="1200">
                <a:solidFill>
                  <a:srgbClr val="467A7C"/>
                </a:solidFill>
                <a:latin typeface="Ubuntu" panose="020B0504030602030204" pitchFamily="34" charset="0"/>
                <a:ea typeface="+mn-ea"/>
                <a:cs typeface="Calibri" panose="020F0502020204030204" pitchFamily="34" charset="0"/>
              </a:defRPr>
            </a:lvl9pPr>
          </a:lstStyle>
          <a:p>
            <a:pPr marL="285750" indent="-285750">
              <a:lnSpc>
                <a:spcPct val="140000"/>
              </a:lnSpc>
              <a:spcAft>
                <a:spcPts val="600"/>
              </a:spcAft>
              <a:buFont typeface="Arial" panose="020B0604020202020204" pitchFamily="34" charset="0"/>
              <a:buChar char="•"/>
            </a:pPr>
            <a:r>
              <a:rPr lang="nl-NL" sz="1800" dirty="0"/>
              <a:t>Nationaal Park heeft een platform functie, is geen juridische entiteit. Dit leidt tot discussie ook op inwonersavond: onduidelijk waar het Nationaal Park wel en niet over gaat, en waar men over mee kan praten en wat de invloed/</a:t>
            </a:r>
            <a:r>
              <a:rPr lang="nl-NL" sz="1800"/>
              <a:t>doorwerking</a:t>
            </a:r>
            <a:r>
              <a:rPr lang="nl-NL" sz="1800" dirty="0"/>
              <a:t> daarvan is.</a:t>
            </a:r>
          </a:p>
          <a:p>
            <a:pPr marL="285750" indent="-285750">
              <a:lnSpc>
                <a:spcPct val="140000"/>
              </a:lnSpc>
              <a:spcAft>
                <a:spcPts val="600"/>
              </a:spcAft>
              <a:buFont typeface="Arial" panose="020B0604020202020204" pitchFamily="34" charset="0"/>
              <a:buChar char="•"/>
            </a:pPr>
            <a:r>
              <a:rPr lang="nl-NL" sz="1800" dirty="0"/>
              <a:t>Het borgen van afspraken die in het Overlegorgaan zijn gemaakt, is kwetsbaar, en valt of staat met personen.</a:t>
            </a:r>
            <a:endParaRPr lang="nl-NL" sz="1800"/>
          </a:p>
          <a:p>
            <a:pPr marL="285750" indent="-285750">
              <a:lnSpc>
                <a:spcPct val="140000"/>
              </a:lnSpc>
              <a:spcAft>
                <a:spcPts val="600"/>
              </a:spcAft>
              <a:buFont typeface="Arial" panose="020B0604020202020204" pitchFamily="34" charset="0"/>
              <a:buChar char="•"/>
            </a:pPr>
            <a:r>
              <a:rPr lang="nl-NL" sz="1800" dirty="0"/>
              <a:t>Er is behoefte aan het uitschrijven van taken, bevoegdheden en rollen. Ook de borging van besluiten binnen het Overlegorgaan moet beter worden vastgelegd.</a:t>
            </a:r>
          </a:p>
          <a:p>
            <a:pPr marL="285750" indent="-285750">
              <a:lnSpc>
                <a:spcPct val="140000"/>
              </a:lnSpc>
              <a:spcAft>
                <a:spcPts val="600"/>
              </a:spcAft>
              <a:buFont typeface="Arial" panose="020B0604020202020204" pitchFamily="34" charset="0"/>
              <a:buChar char="•"/>
            </a:pPr>
            <a:endParaRPr lang="nl-NL" sz="1400" dirty="0"/>
          </a:p>
          <a:p>
            <a:pPr marL="285750" indent="-285750">
              <a:lnSpc>
                <a:spcPct val="140000"/>
              </a:lnSpc>
              <a:spcAft>
                <a:spcPts val="600"/>
              </a:spcAft>
              <a:buFont typeface="Arial" panose="020B0604020202020204" pitchFamily="34" charset="0"/>
              <a:buChar char="•"/>
            </a:pPr>
            <a:endParaRPr lang="nl-NL" sz="1400" dirty="0"/>
          </a:p>
          <a:p>
            <a:pPr marL="285750" indent="-285750">
              <a:lnSpc>
                <a:spcPct val="140000"/>
              </a:lnSpc>
              <a:spcAft>
                <a:spcPts val="600"/>
              </a:spcAft>
              <a:buFont typeface="Arial" panose="020B0604020202020204" pitchFamily="34" charset="0"/>
              <a:buChar char="•"/>
            </a:pPr>
            <a:endParaRPr lang="nl-NL" sz="1400" dirty="0"/>
          </a:p>
          <a:p>
            <a:pPr>
              <a:lnSpc>
                <a:spcPct val="140000"/>
              </a:lnSpc>
              <a:spcAft>
                <a:spcPts val="600"/>
              </a:spcAft>
            </a:pPr>
            <a:endParaRPr lang="nl-NL" sz="1400" dirty="0"/>
          </a:p>
          <a:p>
            <a:pPr>
              <a:lnSpc>
                <a:spcPct val="140000"/>
              </a:lnSpc>
              <a:spcAft>
                <a:spcPts val="600"/>
              </a:spcAft>
            </a:pPr>
            <a:endParaRPr lang="nl-NL" sz="1400" dirty="0"/>
          </a:p>
          <a:p>
            <a:pPr marL="285750" indent="-285750">
              <a:lnSpc>
                <a:spcPct val="140000"/>
              </a:lnSpc>
              <a:spcAft>
                <a:spcPts val="600"/>
              </a:spcAft>
              <a:buFont typeface="Arial" panose="020B0604020202020204" pitchFamily="34" charset="0"/>
              <a:buChar char="•"/>
            </a:pPr>
            <a:endParaRPr lang="nl-NL" sz="2000" dirty="0"/>
          </a:p>
        </p:txBody>
      </p:sp>
    </p:spTree>
    <p:extLst>
      <p:ext uri="{BB962C8B-B14F-4D97-AF65-F5344CB8AC3E}">
        <p14:creationId xmlns:p14="http://schemas.microsoft.com/office/powerpoint/2010/main" val="3228101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95C7F4-C85D-3133-F189-827EBB3E1669}"/>
            </a:ext>
          </a:extLst>
        </p:cNvPr>
        <p:cNvGrpSpPr/>
        <p:nvPr/>
      </p:nvGrpSpPr>
      <p:grpSpPr>
        <a:xfrm>
          <a:off x="0" y="0"/>
          <a:ext cx="0" cy="0"/>
          <a:chOff x="0" y="0"/>
          <a:chExt cx="0" cy="0"/>
        </a:xfrm>
      </p:grpSpPr>
      <p:pic>
        <p:nvPicPr>
          <p:cNvPr id="7" name="Tijdelijke aanduiding voor afbeelding 6" descr="Afbeelding met buitenshuis, gras, zoogdier, paard&#10;&#10;Door AI gegenereerde inhoud is mogelijk onjuist.">
            <a:extLst>
              <a:ext uri="{FF2B5EF4-FFF2-40B4-BE49-F238E27FC236}">
                <a16:creationId xmlns:a16="http://schemas.microsoft.com/office/drawing/2014/main" id="{FA6025AF-12F5-447E-3621-378CCDDECD21}"/>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7445" r="17445"/>
          <a:stretch>
            <a:fillRect/>
          </a:stretch>
        </p:blipFill>
        <p:spPr/>
      </p:pic>
      <p:sp>
        <p:nvSpPr>
          <p:cNvPr id="3" name="Tijdelijke aanduiding voor tekst 2">
            <a:extLst>
              <a:ext uri="{FF2B5EF4-FFF2-40B4-BE49-F238E27FC236}">
                <a16:creationId xmlns:a16="http://schemas.microsoft.com/office/drawing/2014/main" id="{AF297011-48D3-2372-6FCC-839140459FAB}"/>
              </a:ext>
            </a:extLst>
          </p:cNvPr>
          <p:cNvSpPr>
            <a:spLocks noGrp="1"/>
          </p:cNvSpPr>
          <p:nvPr>
            <p:ph type="body" sz="quarter" idx="44"/>
          </p:nvPr>
        </p:nvSpPr>
        <p:spPr/>
        <p:txBody>
          <a:bodyPr/>
          <a:lstStyle/>
          <a:p>
            <a:r>
              <a:rPr lang="nl-NL"/>
              <a:t>Gesprek / aanvullingen</a:t>
            </a:r>
          </a:p>
        </p:txBody>
      </p:sp>
    </p:spTree>
    <p:extLst>
      <p:ext uri="{BB962C8B-B14F-4D97-AF65-F5344CB8AC3E}">
        <p14:creationId xmlns:p14="http://schemas.microsoft.com/office/powerpoint/2010/main" val="419940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3B4F47-EE8A-56D0-78DD-D234D032F9D3}"/>
            </a:ext>
          </a:extLst>
        </p:cNvPr>
        <p:cNvGrpSpPr/>
        <p:nvPr/>
      </p:nvGrpSpPr>
      <p:grpSpPr>
        <a:xfrm>
          <a:off x="0" y="0"/>
          <a:ext cx="0" cy="0"/>
          <a:chOff x="0" y="0"/>
          <a:chExt cx="0" cy="0"/>
        </a:xfrm>
      </p:grpSpPr>
      <p:sp>
        <p:nvSpPr>
          <p:cNvPr id="2" name="Tijdelijke aanduiding voor verticale tekst 1">
            <a:extLst>
              <a:ext uri="{FF2B5EF4-FFF2-40B4-BE49-F238E27FC236}">
                <a16:creationId xmlns:a16="http://schemas.microsoft.com/office/drawing/2014/main" id="{FB9F5227-7437-3BD5-E188-B7B259A47D01}"/>
              </a:ext>
            </a:extLst>
          </p:cNvPr>
          <p:cNvSpPr>
            <a:spLocks noGrp="1"/>
          </p:cNvSpPr>
          <p:nvPr>
            <p:ph type="body" orient="vert" idx="16"/>
          </p:nvPr>
        </p:nvSpPr>
        <p:spPr>
          <a:xfrm>
            <a:off x="720001" y="1288410"/>
            <a:ext cx="11625169" cy="5569590"/>
          </a:xfrm>
        </p:spPr>
        <p:txBody>
          <a:bodyPr vert="horz" lIns="0" tIns="0" rIns="0" bIns="0" numCol="1" spcCol="0" rtlCol="0">
            <a:noAutofit/>
          </a:bodyPr>
          <a:lstStyle/>
          <a:p>
            <a:pPr marL="342900" indent="-342900">
              <a:lnSpc>
                <a:spcPct val="140000"/>
              </a:lnSpc>
              <a:spcAft>
                <a:spcPts val="600"/>
              </a:spcAft>
              <a:buFont typeface="+mj-lt"/>
              <a:buAutoNum type="arabicPeriod"/>
            </a:pPr>
            <a:r>
              <a:rPr lang="nl-NL" sz="1800" dirty="0"/>
              <a:t>Inspiratie terug</a:t>
            </a:r>
            <a:r>
              <a:rPr lang="nl-NL" sz="1800"/>
              <a:t>: hoe doen we dat? </a:t>
            </a:r>
            <a:endParaRPr lang="nl-NL" sz="1800" dirty="0"/>
          </a:p>
          <a:p>
            <a:pPr marL="342900" indent="-342900">
              <a:lnSpc>
                <a:spcPct val="140000"/>
              </a:lnSpc>
              <a:spcAft>
                <a:spcPts val="600"/>
              </a:spcAft>
              <a:buFont typeface="+mj-lt"/>
              <a:buAutoNum type="arabicPeriod"/>
            </a:pPr>
            <a:r>
              <a:rPr lang="nl-NL" sz="1800" dirty="0"/>
              <a:t>Juiste manier betrekken en waarderen inbreng van inwoners</a:t>
            </a:r>
          </a:p>
          <a:p>
            <a:pPr marL="342900" indent="-342900">
              <a:lnSpc>
                <a:spcPct val="140000"/>
              </a:lnSpc>
              <a:spcAft>
                <a:spcPts val="600"/>
              </a:spcAft>
              <a:buFont typeface="+mj-lt"/>
              <a:buAutoNum type="arabicPeriod"/>
            </a:pPr>
            <a:r>
              <a:rPr lang="nl-NL" sz="1800" dirty="0"/>
              <a:t>Zichtbaarheid van het Nationaal park en duidelijkheid naar bewoners</a:t>
            </a:r>
          </a:p>
          <a:p>
            <a:pPr marL="342900" indent="-342900">
              <a:lnSpc>
                <a:spcPct val="140000"/>
              </a:lnSpc>
              <a:spcAft>
                <a:spcPts val="600"/>
              </a:spcAft>
              <a:buFont typeface="+mj-lt"/>
              <a:buAutoNum type="arabicPeriod"/>
            </a:pPr>
            <a:r>
              <a:rPr lang="nl-NL" sz="1800" dirty="0"/>
              <a:t>Rol van de terreinbeheerder op het eiland </a:t>
            </a:r>
          </a:p>
          <a:p>
            <a:pPr marL="342900" indent="-342900">
              <a:lnSpc>
                <a:spcPct val="140000"/>
              </a:lnSpc>
              <a:spcAft>
                <a:spcPts val="600"/>
              </a:spcAft>
              <a:buFont typeface="+mj-lt"/>
              <a:buAutoNum type="arabicPeriod"/>
            </a:pPr>
            <a:r>
              <a:rPr lang="nl-NL" sz="1800" dirty="0"/>
              <a:t>Borging van afspraken</a:t>
            </a:r>
            <a:br>
              <a:rPr lang="nl-NL" sz="1800" dirty="0"/>
            </a:br>
            <a:endParaRPr lang="nl-NL" sz="1800" dirty="0"/>
          </a:p>
          <a:p>
            <a:pPr>
              <a:lnSpc>
                <a:spcPct val="140000"/>
              </a:lnSpc>
              <a:spcAft>
                <a:spcPts val="600"/>
              </a:spcAft>
            </a:pPr>
            <a:r>
              <a:rPr lang="nl-NL" sz="1800">
                <a:solidFill>
                  <a:schemeClr val="accent1"/>
                </a:solidFill>
              </a:rPr>
              <a:t>Zijn dit de centrale onderwerpen?</a:t>
            </a:r>
          </a:p>
          <a:p>
            <a:pPr>
              <a:lnSpc>
                <a:spcPct val="140000"/>
              </a:lnSpc>
              <a:spcAft>
                <a:spcPts val="600"/>
              </a:spcAft>
            </a:pPr>
            <a:r>
              <a:rPr lang="nl-NL" sz="1800">
                <a:solidFill>
                  <a:schemeClr val="accent1"/>
                </a:solidFill>
              </a:rPr>
              <a:t>Wat is er nodig om bovenstaande terug te krijgen en verbeteren?</a:t>
            </a:r>
            <a:br>
              <a:rPr lang="nl-NL" sz="1200" dirty="0"/>
            </a:br>
            <a:br>
              <a:rPr lang="nl-NL" sz="1200" dirty="0"/>
            </a:br>
            <a:br>
              <a:rPr lang="nl-NL" sz="1200" dirty="0"/>
            </a:br>
            <a:endParaRPr lang="nl-NL" sz="1200" b="1" dirty="0"/>
          </a:p>
          <a:p>
            <a:pPr marL="171450" indent="-171450">
              <a:lnSpc>
                <a:spcPct val="140000"/>
              </a:lnSpc>
              <a:spcAft>
                <a:spcPts val="600"/>
              </a:spcAft>
              <a:buFont typeface="Arial" panose="020B0604020202020204" pitchFamily="34" charset="0"/>
              <a:buChar char="•"/>
            </a:pPr>
            <a:endParaRPr lang="nl-NL" sz="1200" dirty="0"/>
          </a:p>
        </p:txBody>
      </p:sp>
      <p:sp>
        <p:nvSpPr>
          <p:cNvPr id="3" name="Titel 2">
            <a:extLst>
              <a:ext uri="{FF2B5EF4-FFF2-40B4-BE49-F238E27FC236}">
                <a16:creationId xmlns:a16="http://schemas.microsoft.com/office/drawing/2014/main" id="{AD53ADCE-0852-5ED4-CDF1-F6EC90A2F6D0}"/>
              </a:ext>
            </a:extLst>
          </p:cNvPr>
          <p:cNvSpPr>
            <a:spLocks noGrp="1"/>
          </p:cNvSpPr>
          <p:nvPr>
            <p:ph type="title"/>
          </p:nvPr>
        </p:nvSpPr>
        <p:spPr>
          <a:xfrm>
            <a:off x="720001" y="498852"/>
            <a:ext cx="8181628" cy="577659"/>
          </a:xfrm>
        </p:spPr>
        <p:txBody>
          <a:bodyPr anchor="t">
            <a:normAutofit/>
          </a:bodyPr>
          <a:lstStyle/>
          <a:p>
            <a:r>
              <a:rPr lang="nl-NL" sz="2800"/>
              <a:t>Ter bespreking in Overlegorgaan: vragen</a:t>
            </a:r>
          </a:p>
        </p:txBody>
      </p:sp>
    </p:spTree>
    <p:extLst>
      <p:ext uri="{BB962C8B-B14F-4D97-AF65-F5344CB8AC3E}">
        <p14:creationId xmlns:p14="http://schemas.microsoft.com/office/powerpoint/2010/main" val="3912825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F1FE1B-55FE-3885-7D3A-354B4A8243B5}"/>
            </a:ext>
          </a:extLst>
        </p:cNvPr>
        <p:cNvGrpSpPr/>
        <p:nvPr/>
      </p:nvGrpSpPr>
      <p:grpSpPr>
        <a:xfrm>
          <a:off x="0" y="0"/>
          <a:ext cx="0" cy="0"/>
          <a:chOff x="0" y="0"/>
          <a:chExt cx="0" cy="0"/>
        </a:xfrm>
      </p:grpSpPr>
      <p:sp>
        <p:nvSpPr>
          <p:cNvPr id="2" name="Tijdelijke aanduiding voor verticale tekst 1">
            <a:extLst>
              <a:ext uri="{FF2B5EF4-FFF2-40B4-BE49-F238E27FC236}">
                <a16:creationId xmlns:a16="http://schemas.microsoft.com/office/drawing/2014/main" id="{1742CFA8-1F32-66E6-7815-761C186AD548}"/>
              </a:ext>
            </a:extLst>
          </p:cNvPr>
          <p:cNvSpPr>
            <a:spLocks noGrp="1"/>
          </p:cNvSpPr>
          <p:nvPr>
            <p:ph type="body" orient="vert" idx="16"/>
          </p:nvPr>
        </p:nvSpPr>
        <p:spPr>
          <a:xfrm>
            <a:off x="720001" y="1288410"/>
            <a:ext cx="11625169" cy="5569590"/>
          </a:xfrm>
        </p:spPr>
        <p:txBody>
          <a:bodyPr vert="horz" lIns="0" tIns="0" rIns="0" bIns="0" numCol="1" spcCol="0" rtlCol="0">
            <a:noAutofit/>
          </a:bodyPr>
          <a:lstStyle/>
          <a:p>
            <a:pPr>
              <a:lnSpc>
                <a:spcPct val="140000"/>
              </a:lnSpc>
              <a:spcAft>
                <a:spcPts val="600"/>
              </a:spcAft>
            </a:pPr>
            <a:r>
              <a:rPr lang="nl-NL" sz="1800" b="1">
                <a:solidFill>
                  <a:schemeClr val="accent1"/>
                </a:solidFill>
              </a:rPr>
              <a:t>Waar gaat het over?</a:t>
            </a:r>
          </a:p>
          <a:p>
            <a:pPr>
              <a:lnSpc>
                <a:spcPct val="140000"/>
              </a:lnSpc>
              <a:spcAft>
                <a:spcPts val="600"/>
              </a:spcAft>
            </a:pPr>
            <a:r>
              <a:rPr lang="nl-NL" sz="1800"/>
              <a:t>Overlegorgaan en publieksavond worden als weinig inspirerend ervaren (veel beheer, volle agenda’s, hamerstukken)</a:t>
            </a:r>
          </a:p>
          <a:p>
            <a:pPr>
              <a:lnSpc>
                <a:spcPct val="140000"/>
              </a:lnSpc>
              <a:spcAft>
                <a:spcPts val="600"/>
              </a:spcAft>
            </a:pPr>
            <a:endParaRPr lang="nl-NL" sz="1800" dirty="0"/>
          </a:p>
          <a:p>
            <a:pPr>
              <a:lnSpc>
                <a:spcPct val="140000"/>
              </a:lnSpc>
              <a:spcAft>
                <a:spcPts val="600"/>
              </a:spcAft>
            </a:pPr>
            <a:r>
              <a:rPr lang="nl-NL" sz="1800" b="1">
                <a:solidFill>
                  <a:schemeClr val="accent1"/>
                </a:solidFill>
              </a:rPr>
              <a:t>Voorbeelden en ideeën</a:t>
            </a:r>
          </a:p>
          <a:p>
            <a:pPr marL="285750" indent="-285750">
              <a:lnSpc>
                <a:spcPct val="140000"/>
              </a:lnSpc>
              <a:spcAft>
                <a:spcPts val="600"/>
              </a:spcAft>
              <a:buFont typeface="Arial" panose="020B0604020202020204" pitchFamily="34" charset="0"/>
              <a:buChar char="•"/>
            </a:pPr>
            <a:r>
              <a:rPr lang="nl-NL" sz="1800" dirty="0"/>
              <a:t>Schriftelijk zaken afhandelend (procedureel)</a:t>
            </a:r>
          </a:p>
          <a:p>
            <a:pPr marL="285750" indent="-285750">
              <a:lnSpc>
                <a:spcPct val="140000"/>
              </a:lnSpc>
              <a:spcAft>
                <a:spcPts val="600"/>
              </a:spcAft>
              <a:buFont typeface="Arial" panose="020B0604020202020204" pitchFamily="34" charset="0"/>
              <a:buChar char="•"/>
            </a:pPr>
            <a:r>
              <a:rPr lang="nl-NL" sz="1800" dirty="0"/>
              <a:t>Tweedeling: inspirerende presentatie en 2</a:t>
            </a:r>
            <a:r>
              <a:rPr lang="nl-NL" sz="1800" baseline="30000" dirty="0"/>
              <a:t>e</a:t>
            </a:r>
            <a:r>
              <a:rPr lang="nl-NL" sz="1800" dirty="0"/>
              <a:t> deel vergadering</a:t>
            </a:r>
          </a:p>
          <a:p>
            <a:pPr marL="285750" indent="-285750">
              <a:lnSpc>
                <a:spcPct val="140000"/>
              </a:lnSpc>
              <a:spcAft>
                <a:spcPts val="600"/>
              </a:spcAft>
              <a:buFont typeface="Arial" panose="020B0604020202020204" pitchFamily="34" charset="0"/>
              <a:buChar char="•"/>
            </a:pPr>
            <a:r>
              <a:rPr lang="nl-NL" sz="1800" dirty="0"/>
              <a:t>Meer inhoudelijke presentaties </a:t>
            </a:r>
            <a:r>
              <a:rPr lang="nl-NL" sz="1800" i="1" dirty="0"/>
              <a:t>(welke inhoud bindt ons?)</a:t>
            </a:r>
          </a:p>
          <a:p>
            <a:pPr marL="285750" indent="-285750">
              <a:lnSpc>
                <a:spcPct val="140000"/>
              </a:lnSpc>
              <a:spcAft>
                <a:spcPts val="600"/>
              </a:spcAft>
              <a:buFont typeface="Arial" panose="020B0604020202020204" pitchFamily="34" charset="0"/>
              <a:buChar char="•"/>
            </a:pPr>
            <a:r>
              <a:rPr lang="nl-NL" sz="1800" dirty="0"/>
              <a:t>Samen werken aan een concrete opdracht</a:t>
            </a:r>
            <a:r>
              <a:rPr lang="nl-NL" sz="1800"/>
              <a:t>/project</a:t>
            </a:r>
            <a:endParaRPr lang="nl-NL" sz="1800" dirty="0"/>
          </a:p>
          <a:p>
            <a:pPr marL="285750" indent="-285750">
              <a:lnSpc>
                <a:spcPct val="140000"/>
              </a:lnSpc>
              <a:spcAft>
                <a:spcPts val="600"/>
              </a:spcAft>
              <a:buFont typeface="Arial" panose="020B0604020202020204" pitchFamily="34" charset="0"/>
              <a:buChar char="•"/>
            </a:pPr>
            <a:r>
              <a:rPr lang="nl-NL" sz="1800" dirty="0"/>
              <a:t>Setting en locatie</a:t>
            </a:r>
          </a:p>
          <a:p>
            <a:pPr>
              <a:lnSpc>
                <a:spcPct val="140000"/>
              </a:lnSpc>
              <a:spcAft>
                <a:spcPts val="600"/>
              </a:spcAft>
            </a:pPr>
            <a:endParaRPr lang="nl-NL" sz="1800" dirty="0"/>
          </a:p>
          <a:p>
            <a:pPr>
              <a:lnSpc>
                <a:spcPct val="140000"/>
              </a:lnSpc>
              <a:spcAft>
                <a:spcPts val="600"/>
              </a:spcAft>
            </a:pPr>
            <a:br>
              <a:rPr lang="nl-NL" sz="1200" dirty="0"/>
            </a:br>
            <a:br>
              <a:rPr lang="nl-NL" sz="1200" dirty="0"/>
            </a:br>
            <a:br>
              <a:rPr lang="nl-NL" sz="1200" dirty="0"/>
            </a:br>
            <a:endParaRPr lang="nl-NL" sz="1200" b="1" dirty="0"/>
          </a:p>
          <a:p>
            <a:pPr marL="171450" indent="-171450">
              <a:lnSpc>
                <a:spcPct val="140000"/>
              </a:lnSpc>
              <a:spcAft>
                <a:spcPts val="600"/>
              </a:spcAft>
              <a:buFont typeface="Arial" panose="020B0604020202020204" pitchFamily="34" charset="0"/>
              <a:buChar char="•"/>
            </a:pPr>
            <a:endParaRPr lang="nl-NL" sz="1200" dirty="0"/>
          </a:p>
        </p:txBody>
      </p:sp>
      <p:sp>
        <p:nvSpPr>
          <p:cNvPr id="3" name="Titel 2">
            <a:extLst>
              <a:ext uri="{FF2B5EF4-FFF2-40B4-BE49-F238E27FC236}">
                <a16:creationId xmlns:a16="http://schemas.microsoft.com/office/drawing/2014/main" id="{6C63AC1D-C68A-2EC1-8A8E-CBFF40CBA86A}"/>
              </a:ext>
            </a:extLst>
          </p:cNvPr>
          <p:cNvSpPr>
            <a:spLocks noGrp="1"/>
          </p:cNvSpPr>
          <p:nvPr>
            <p:ph type="title"/>
          </p:nvPr>
        </p:nvSpPr>
        <p:spPr>
          <a:xfrm>
            <a:off x="720001" y="498852"/>
            <a:ext cx="8181628" cy="577659"/>
          </a:xfrm>
        </p:spPr>
        <p:txBody>
          <a:bodyPr anchor="t">
            <a:normAutofit/>
          </a:bodyPr>
          <a:lstStyle/>
          <a:p>
            <a:r>
              <a:rPr lang="nl-NL" sz="2800"/>
              <a:t>Hoe brengen we inspiratie terug in het overleg?</a:t>
            </a:r>
          </a:p>
        </p:txBody>
      </p:sp>
    </p:spTree>
    <p:extLst>
      <p:ext uri="{BB962C8B-B14F-4D97-AF65-F5344CB8AC3E}">
        <p14:creationId xmlns:p14="http://schemas.microsoft.com/office/powerpoint/2010/main" val="1196944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8B54B-B758-37D8-1D08-4016A916C341}"/>
            </a:ext>
          </a:extLst>
        </p:cNvPr>
        <p:cNvGrpSpPr/>
        <p:nvPr/>
      </p:nvGrpSpPr>
      <p:grpSpPr>
        <a:xfrm>
          <a:off x="0" y="0"/>
          <a:ext cx="0" cy="0"/>
          <a:chOff x="0" y="0"/>
          <a:chExt cx="0" cy="0"/>
        </a:xfrm>
      </p:grpSpPr>
      <p:sp>
        <p:nvSpPr>
          <p:cNvPr id="2" name="Tijdelijke aanduiding voor verticale tekst 1">
            <a:extLst>
              <a:ext uri="{FF2B5EF4-FFF2-40B4-BE49-F238E27FC236}">
                <a16:creationId xmlns:a16="http://schemas.microsoft.com/office/drawing/2014/main" id="{79A5D587-F956-1B41-761E-7B2D7764C2BA}"/>
              </a:ext>
            </a:extLst>
          </p:cNvPr>
          <p:cNvSpPr>
            <a:spLocks noGrp="1"/>
          </p:cNvSpPr>
          <p:nvPr>
            <p:ph type="body" orient="vert" idx="16"/>
          </p:nvPr>
        </p:nvSpPr>
        <p:spPr>
          <a:xfrm>
            <a:off x="720001" y="1288410"/>
            <a:ext cx="11625169" cy="5569590"/>
          </a:xfrm>
        </p:spPr>
        <p:txBody>
          <a:bodyPr vert="horz" lIns="0" tIns="0" rIns="0" bIns="0" numCol="1" spcCol="0" rtlCol="0">
            <a:noAutofit/>
          </a:bodyPr>
          <a:lstStyle/>
          <a:p>
            <a:pPr marL="0" marR="0" lvl="0" indent="0" algn="l" defTabSz="914400" rtl="0" eaLnBrk="1" fontAlgn="auto" latinLnBrk="0" hangingPunct="1">
              <a:lnSpc>
                <a:spcPct val="140000"/>
              </a:lnSpc>
              <a:spcBef>
                <a:spcPts val="0"/>
              </a:spcBef>
              <a:spcAft>
                <a:spcPts val="600"/>
              </a:spcAft>
              <a:buClr>
                <a:srgbClr val="46797C"/>
              </a:buClr>
              <a:buSzTx/>
              <a:buFontTx/>
              <a:buNone/>
              <a:tabLst/>
              <a:defRPr/>
            </a:pPr>
            <a:r>
              <a:rPr kumimoji="0" lang="nl-NL" sz="1800" b="1" i="0" u="none" strike="noStrike" kern="1200" cap="none" spc="0" normalizeH="0" baseline="0" noProof="0" dirty="0">
                <a:ln>
                  <a:noFill/>
                </a:ln>
                <a:solidFill>
                  <a:schemeClr val="accent1"/>
                </a:solidFill>
                <a:effectLst/>
                <a:uLnTx/>
                <a:uFillTx/>
                <a:latin typeface="Calibri" panose="020F0502020204030204" pitchFamily="34" charset="0"/>
                <a:ea typeface="+mn-ea"/>
                <a:cs typeface="Calibri" panose="020F0502020204030204" pitchFamily="34" charset="0"/>
              </a:rPr>
              <a:t>Waar gaat het over?</a:t>
            </a:r>
          </a:p>
          <a:p>
            <a:pPr marL="0" marR="0" lvl="0" indent="0" algn="l" defTabSz="914400" rtl="0" eaLnBrk="1" fontAlgn="auto" latinLnBrk="0" hangingPunct="1">
              <a:lnSpc>
                <a:spcPct val="140000"/>
              </a:lnSpc>
              <a:spcBef>
                <a:spcPts val="0"/>
              </a:spcBef>
              <a:spcAft>
                <a:spcPts val="600"/>
              </a:spcAft>
              <a:buClr>
                <a:srgbClr val="46797C"/>
              </a:buClr>
              <a:buSzTx/>
              <a:buFontTx/>
              <a:buNone/>
              <a:tabLst/>
              <a:defRPr/>
            </a:pPr>
            <a:r>
              <a:rPr lang="nl-NL" sz="1800" dirty="0">
                <a:solidFill>
                  <a:srgbClr val="000000">
                    <a:lumMod val="75000"/>
                    <a:lumOff val="25000"/>
                  </a:srgbClr>
                </a:solidFill>
              </a:rPr>
              <a:t>Hoe op een goede manier de betrokkenheid en kennis van inwoners te benutten?</a:t>
            </a:r>
            <a:endParaRPr kumimoji="0" lang="nl-NL" sz="1800" b="0"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40000"/>
              </a:lnSpc>
              <a:spcBef>
                <a:spcPts val="0"/>
              </a:spcBef>
              <a:spcAft>
                <a:spcPts val="600"/>
              </a:spcAft>
              <a:buClr>
                <a:srgbClr val="46797C"/>
              </a:buClr>
              <a:buSzTx/>
              <a:buFontTx/>
              <a:buNone/>
              <a:tabLst/>
              <a:defRPr/>
            </a:pPr>
            <a:endParaRPr kumimoji="0" lang="nl-NL" sz="1800" b="0" i="0"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40000"/>
              </a:lnSpc>
              <a:spcBef>
                <a:spcPts val="0"/>
              </a:spcBef>
              <a:spcAft>
                <a:spcPts val="600"/>
              </a:spcAft>
              <a:buClr>
                <a:srgbClr val="46797C"/>
              </a:buClr>
              <a:buSzTx/>
              <a:buFontTx/>
              <a:buNone/>
              <a:tabLst/>
              <a:defRPr/>
            </a:pPr>
            <a:r>
              <a:rPr kumimoji="0" lang="nl-NL" sz="1800" b="1" i="0" u="none" strike="noStrike" kern="1200" cap="none" spc="0" normalizeH="0" baseline="0" noProof="0" dirty="0">
                <a:ln>
                  <a:noFill/>
                </a:ln>
                <a:solidFill>
                  <a:schemeClr val="accent1"/>
                </a:solidFill>
                <a:effectLst/>
                <a:uLnTx/>
                <a:uFillTx/>
                <a:latin typeface="Calibri" panose="020F0502020204030204" pitchFamily="34" charset="0"/>
                <a:ea typeface="+mn-ea"/>
                <a:cs typeface="Calibri" panose="020F0502020204030204" pitchFamily="34" charset="0"/>
              </a:rPr>
              <a:t>Voorbeelden en ideeën</a:t>
            </a:r>
          </a:p>
          <a:p>
            <a:pPr marL="285750" marR="0" lvl="0" indent="-285750" algn="l" defTabSz="914400" rtl="0" eaLnBrk="1" fontAlgn="auto" latinLnBrk="0" hangingPunct="1">
              <a:lnSpc>
                <a:spcPct val="140000"/>
              </a:lnSpc>
              <a:spcBef>
                <a:spcPts val="0"/>
              </a:spcBef>
              <a:spcAft>
                <a:spcPts val="600"/>
              </a:spcAft>
              <a:buClr>
                <a:srgbClr val="46797C"/>
              </a:buClr>
              <a:buSzTx/>
              <a:buFont typeface="Arial" panose="020B0604020202020204" pitchFamily="34" charset="0"/>
              <a:buChar char="•"/>
              <a:tabLst/>
              <a:defRPr/>
            </a:pPr>
            <a:r>
              <a:rPr kumimoji="0" lang="nl-NL" sz="1800" b="0" i="0"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mn-ea"/>
                <a:cs typeface="Calibri" panose="020F0502020204030204" pitchFamily="34" charset="0"/>
              </a:rPr>
              <a:t>Duidelijkheid: Welke onderwerpen zitten waar op de participatieladder?</a:t>
            </a:r>
          </a:p>
          <a:p>
            <a:pPr marL="285750" marR="0" lvl="0" indent="-285750" algn="l" defTabSz="914400" rtl="0" eaLnBrk="1" fontAlgn="auto" latinLnBrk="0" hangingPunct="1">
              <a:lnSpc>
                <a:spcPct val="140000"/>
              </a:lnSpc>
              <a:spcBef>
                <a:spcPts val="0"/>
              </a:spcBef>
              <a:spcAft>
                <a:spcPts val="600"/>
              </a:spcAft>
              <a:buClr>
                <a:srgbClr val="46797C"/>
              </a:buClr>
              <a:buSzTx/>
              <a:buFont typeface="Arial" panose="020B0604020202020204" pitchFamily="34" charset="0"/>
              <a:buChar char="•"/>
              <a:tabLst/>
              <a:defRPr/>
            </a:pPr>
            <a:r>
              <a:rPr kumimoji="0" lang="nl-NL" sz="1800" b="0" i="0"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mn-ea"/>
                <a:cs typeface="Calibri" panose="020F0502020204030204" pitchFamily="34" charset="0"/>
              </a:rPr>
              <a:t>Thematafels </a:t>
            </a:r>
            <a:r>
              <a:rPr kumimoji="0" lang="nl-NL" sz="1800" b="0" i="0" u="none" strike="noStrike" kern="1200" cap="none" spc="0" normalizeH="0" baseline="0" noProof="0" dirty="0" err="1">
                <a:ln>
                  <a:noFill/>
                </a:ln>
                <a:solidFill>
                  <a:srgbClr val="000000">
                    <a:lumMod val="75000"/>
                    <a:lumOff val="25000"/>
                  </a:srgbClr>
                </a:solidFill>
                <a:effectLst/>
                <a:uLnTx/>
                <a:uFillTx/>
                <a:latin typeface="Calibri" panose="020F0502020204030204" pitchFamily="34" charset="0"/>
                <a:ea typeface="+mn-ea"/>
                <a:cs typeface="Calibri" panose="020F0502020204030204" pitchFamily="34" charset="0"/>
              </a:rPr>
              <a:t>i.h.k.v</a:t>
            </a:r>
            <a:r>
              <a:rPr kumimoji="0" lang="nl-NL" sz="1800" b="0" i="0"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mn-ea"/>
                <a:cs typeface="Calibri" panose="020F0502020204030204" pitchFamily="34" charset="0"/>
              </a:rPr>
              <a:t>. </a:t>
            </a:r>
            <a:r>
              <a:rPr lang="nl-NL" sz="1800" dirty="0">
                <a:solidFill>
                  <a:srgbClr val="000000">
                    <a:lumMod val="75000"/>
                    <a:lumOff val="25000"/>
                  </a:srgbClr>
                </a:solidFill>
              </a:rPr>
              <a:t>het uitvoeringsprogramma</a:t>
            </a:r>
          </a:p>
          <a:p>
            <a:pPr marL="285750" marR="0" lvl="0" indent="-285750" algn="l" defTabSz="914400" rtl="0" eaLnBrk="1" fontAlgn="auto" latinLnBrk="0" hangingPunct="1">
              <a:lnSpc>
                <a:spcPct val="140000"/>
              </a:lnSpc>
              <a:spcBef>
                <a:spcPts val="0"/>
              </a:spcBef>
              <a:spcAft>
                <a:spcPts val="600"/>
              </a:spcAft>
              <a:buClr>
                <a:srgbClr val="46797C"/>
              </a:buClr>
              <a:buSzTx/>
              <a:buFont typeface="Arial" panose="020B0604020202020204" pitchFamily="34" charset="0"/>
              <a:buChar char="•"/>
              <a:tabLst/>
              <a:defRPr/>
            </a:pPr>
            <a:r>
              <a:rPr lang="nl-NL" sz="1800" dirty="0">
                <a:solidFill>
                  <a:srgbClr val="000000">
                    <a:lumMod val="75000"/>
                    <a:lumOff val="25000"/>
                  </a:srgbClr>
                </a:solidFill>
              </a:rPr>
              <a:t>Jongerenraad  a </a:t>
            </a:r>
            <a:r>
              <a:rPr lang="nl-NL" sz="1800">
                <a:solidFill>
                  <a:srgbClr val="000000">
                    <a:lumMod val="75000"/>
                    <a:lumOff val="25000"/>
                  </a:srgbClr>
                </a:solidFill>
              </a:rPr>
              <a:t>la NP Wieden-Weerribben</a:t>
            </a:r>
            <a:r>
              <a:rPr lang="nl-NL" sz="1800" dirty="0">
                <a:solidFill>
                  <a:srgbClr val="000000">
                    <a:lumMod val="75000"/>
                    <a:lumOff val="25000"/>
                  </a:srgbClr>
                </a:solidFill>
              </a:rPr>
              <a:t>, Omgevingsberaad </a:t>
            </a:r>
            <a:r>
              <a:rPr lang="nl-NL" sz="1800" dirty="0" err="1">
                <a:solidFill>
                  <a:srgbClr val="000000">
                    <a:lumMod val="75000"/>
                    <a:lumOff val="25000"/>
                  </a:srgbClr>
                </a:solidFill>
              </a:rPr>
              <a:t>WaddenW</a:t>
            </a:r>
            <a:r>
              <a:rPr lang="nl-NL" sz="1800" dirty="0">
                <a:solidFill>
                  <a:srgbClr val="000000">
                    <a:lumMod val="75000"/>
                    <a:lumOff val="25000"/>
                  </a:srgbClr>
                </a:solidFill>
              </a:rPr>
              <a:t>)</a:t>
            </a:r>
          </a:p>
          <a:p>
            <a:pPr marL="285750" marR="0" lvl="0" indent="-285750" algn="l" defTabSz="914400" rtl="0" eaLnBrk="1" fontAlgn="auto" latinLnBrk="0" hangingPunct="1">
              <a:lnSpc>
                <a:spcPct val="140000"/>
              </a:lnSpc>
              <a:spcBef>
                <a:spcPts val="0"/>
              </a:spcBef>
              <a:spcAft>
                <a:spcPts val="600"/>
              </a:spcAft>
              <a:buClr>
                <a:srgbClr val="46797C"/>
              </a:buClr>
              <a:buSzTx/>
              <a:buFont typeface="Arial" panose="020B0604020202020204" pitchFamily="34" charset="0"/>
              <a:buChar char="•"/>
              <a:tabLst/>
              <a:defRPr/>
            </a:pPr>
            <a:r>
              <a:rPr lang="nl-NL" sz="1800" dirty="0">
                <a:solidFill>
                  <a:srgbClr val="000000">
                    <a:lumMod val="75000"/>
                    <a:lumOff val="25000"/>
                  </a:srgbClr>
                </a:solidFill>
              </a:rPr>
              <a:t>Wisselwerking Publieksavond en OO</a:t>
            </a:r>
          </a:p>
          <a:p>
            <a:pPr marL="285750" marR="0" lvl="0" indent="-285750" algn="l" defTabSz="914400" rtl="0" eaLnBrk="1" fontAlgn="auto" latinLnBrk="0" hangingPunct="1">
              <a:lnSpc>
                <a:spcPct val="140000"/>
              </a:lnSpc>
              <a:spcBef>
                <a:spcPts val="0"/>
              </a:spcBef>
              <a:spcAft>
                <a:spcPts val="600"/>
              </a:spcAft>
              <a:buClr>
                <a:srgbClr val="46797C"/>
              </a:buClr>
              <a:buSzTx/>
              <a:buFont typeface="Arial" panose="020B0604020202020204" pitchFamily="34" charset="0"/>
              <a:buChar char="•"/>
              <a:tabLst/>
              <a:defRPr/>
            </a:pPr>
            <a:r>
              <a:rPr lang="nl-NL" sz="1800" dirty="0">
                <a:solidFill>
                  <a:srgbClr val="000000">
                    <a:lumMod val="75000"/>
                    <a:lumOff val="25000"/>
                  </a:srgbClr>
                </a:solidFill>
              </a:rPr>
              <a:t>Voorafgaand aan agenda publieksavond: informatie markt over</a:t>
            </a:r>
            <a:br>
              <a:rPr lang="nl-NL" sz="1800" dirty="0">
                <a:solidFill>
                  <a:srgbClr val="000000">
                    <a:lumMod val="75000"/>
                    <a:lumOff val="25000"/>
                  </a:srgbClr>
                </a:solidFill>
              </a:rPr>
            </a:br>
            <a:r>
              <a:rPr lang="nl-NL" sz="1800" dirty="0">
                <a:solidFill>
                  <a:srgbClr val="000000">
                    <a:lumMod val="75000"/>
                    <a:lumOff val="25000"/>
                  </a:srgbClr>
                </a:solidFill>
              </a:rPr>
              <a:t> relevante onderwerpen</a:t>
            </a:r>
            <a:endParaRPr kumimoji="0" lang="nl-NL" sz="1800" b="0" i="0"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40000"/>
              </a:lnSpc>
              <a:spcBef>
                <a:spcPts val="0"/>
              </a:spcBef>
              <a:spcAft>
                <a:spcPts val="600"/>
              </a:spcAft>
              <a:buClr>
                <a:srgbClr val="46797C"/>
              </a:buClr>
              <a:buSzTx/>
              <a:buFontTx/>
              <a:buNone/>
              <a:tabLst/>
              <a:defRPr/>
            </a:pPr>
            <a:br>
              <a:rPr lang="nl-NL" sz="1200" b="1" dirty="0"/>
            </a:br>
            <a:br>
              <a:rPr lang="nl-NL" sz="1200" b="1" dirty="0"/>
            </a:br>
            <a:endParaRPr lang="nl-NL" sz="1200" b="1" dirty="0"/>
          </a:p>
          <a:p>
            <a:pPr marL="171450" indent="-171450">
              <a:lnSpc>
                <a:spcPct val="140000"/>
              </a:lnSpc>
              <a:spcAft>
                <a:spcPts val="600"/>
              </a:spcAft>
              <a:buFont typeface="Arial" panose="020B0604020202020204" pitchFamily="34" charset="0"/>
              <a:buChar char="•"/>
            </a:pPr>
            <a:endParaRPr lang="nl-NL" sz="1200" dirty="0"/>
          </a:p>
        </p:txBody>
      </p:sp>
      <p:sp>
        <p:nvSpPr>
          <p:cNvPr id="3" name="Titel 2">
            <a:extLst>
              <a:ext uri="{FF2B5EF4-FFF2-40B4-BE49-F238E27FC236}">
                <a16:creationId xmlns:a16="http://schemas.microsoft.com/office/drawing/2014/main" id="{06606B3A-E19A-C8D3-B966-0A86B8A6B3ED}"/>
              </a:ext>
            </a:extLst>
          </p:cNvPr>
          <p:cNvSpPr>
            <a:spLocks noGrp="1"/>
          </p:cNvSpPr>
          <p:nvPr>
            <p:ph type="title"/>
          </p:nvPr>
        </p:nvSpPr>
        <p:spPr>
          <a:xfrm>
            <a:off x="720001" y="498852"/>
            <a:ext cx="8181628" cy="577659"/>
          </a:xfrm>
        </p:spPr>
        <p:txBody>
          <a:bodyPr anchor="t">
            <a:normAutofit/>
          </a:bodyPr>
          <a:lstStyle/>
          <a:p>
            <a:r>
              <a:rPr lang="nl-NL" sz="2800"/>
              <a:t>Betrekken en waarderen bewoners? </a:t>
            </a:r>
          </a:p>
        </p:txBody>
      </p:sp>
      <p:pic>
        <p:nvPicPr>
          <p:cNvPr id="5" name="Afbeelding 4">
            <a:extLst>
              <a:ext uri="{FF2B5EF4-FFF2-40B4-BE49-F238E27FC236}">
                <a16:creationId xmlns:a16="http://schemas.microsoft.com/office/drawing/2014/main" id="{BC3C7964-C6A4-0CCD-87A5-777BFBCA5EA7}"/>
              </a:ext>
            </a:extLst>
          </p:cNvPr>
          <p:cNvPicPr>
            <a:picLocks noChangeAspect="1"/>
          </p:cNvPicPr>
          <p:nvPr/>
        </p:nvPicPr>
        <p:blipFill>
          <a:blip r:embed="rId3"/>
          <a:stretch>
            <a:fillRect/>
          </a:stretch>
        </p:blipFill>
        <p:spPr>
          <a:xfrm>
            <a:off x="7167154" y="3430586"/>
            <a:ext cx="4917241" cy="3359744"/>
          </a:xfrm>
          <a:prstGeom prst="rect">
            <a:avLst/>
          </a:prstGeom>
        </p:spPr>
      </p:pic>
    </p:spTree>
    <p:extLst>
      <p:ext uri="{BB962C8B-B14F-4D97-AF65-F5344CB8AC3E}">
        <p14:creationId xmlns:p14="http://schemas.microsoft.com/office/powerpoint/2010/main" val="4131149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1E8D63-D17A-03C7-1B31-F0AC966D538C}"/>
            </a:ext>
          </a:extLst>
        </p:cNvPr>
        <p:cNvGrpSpPr/>
        <p:nvPr/>
      </p:nvGrpSpPr>
      <p:grpSpPr>
        <a:xfrm>
          <a:off x="0" y="0"/>
          <a:ext cx="0" cy="0"/>
          <a:chOff x="0" y="0"/>
          <a:chExt cx="0" cy="0"/>
        </a:xfrm>
      </p:grpSpPr>
      <p:sp>
        <p:nvSpPr>
          <p:cNvPr id="2" name="Tijdelijke aanduiding voor verticale tekst 1">
            <a:extLst>
              <a:ext uri="{FF2B5EF4-FFF2-40B4-BE49-F238E27FC236}">
                <a16:creationId xmlns:a16="http://schemas.microsoft.com/office/drawing/2014/main" id="{BFB746F5-AA59-F5E2-E192-269C89BA8D26}"/>
              </a:ext>
            </a:extLst>
          </p:cNvPr>
          <p:cNvSpPr>
            <a:spLocks noGrp="1"/>
          </p:cNvSpPr>
          <p:nvPr>
            <p:ph type="body" orient="vert" idx="16"/>
          </p:nvPr>
        </p:nvSpPr>
        <p:spPr>
          <a:xfrm>
            <a:off x="720001" y="1288410"/>
            <a:ext cx="11625169" cy="5569590"/>
          </a:xfrm>
        </p:spPr>
        <p:txBody>
          <a:bodyPr vert="horz" lIns="0" tIns="0" rIns="0" bIns="0" numCol="1" spcCol="0" rtlCol="0">
            <a:noAutofit/>
          </a:bodyPr>
          <a:lstStyle/>
          <a:p>
            <a:pPr>
              <a:lnSpc>
                <a:spcPct val="140000"/>
              </a:lnSpc>
              <a:spcAft>
                <a:spcPts val="600"/>
              </a:spcAft>
            </a:pPr>
            <a:r>
              <a:rPr lang="nl-NL" sz="1800" b="1">
                <a:solidFill>
                  <a:schemeClr val="accent1"/>
                </a:solidFill>
              </a:rPr>
              <a:t>Waar gaat het over?</a:t>
            </a:r>
          </a:p>
          <a:p>
            <a:pPr>
              <a:lnSpc>
                <a:spcPct val="140000"/>
              </a:lnSpc>
              <a:spcAft>
                <a:spcPts val="600"/>
              </a:spcAft>
            </a:pPr>
            <a:r>
              <a:rPr lang="nl-NL" sz="1800"/>
              <a:t>Onduidelijk: Wie is het Nationaal Park en waar gaat het Nationaal Park over?</a:t>
            </a:r>
            <a:br>
              <a:rPr lang="nl-NL" sz="1800" i="1"/>
            </a:br>
            <a:br>
              <a:rPr lang="nl-NL" sz="1800"/>
            </a:br>
            <a:r>
              <a:rPr lang="nl-NL" sz="1800" b="1">
                <a:solidFill>
                  <a:schemeClr val="accent1"/>
                </a:solidFill>
              </a:rPr>
              <a:t>Voorbeelden en ideeën</a:t>
            </a:r>
          </a:p>
          <a:p>
            <a:pPr marL="285750" indent="-285750">
              <a:lnSpc>
                <a:spcPct val="140000"/>
              </a:lnSpc>
              <a:spcAft>
                <a:spcPts val="600"/>
              </a:spcAft>
              <a:buFont typeface="Arial" panose="020B0604020202020204" pitchFamily="34" charset="0"/>
              <a:buChar char="•"/>
            </a:pPr>
            <a:r>
              <a:rPr lang="nl-NL" sz="1800"/>
              <a:t>Meer communicatie richting op bewoners (daarbij ook jongeren meer bereiken, bijv. door podcasts, filmpjes)</a:t>
            </a:r>
          </a:p>
          <a:p>
            <a:pPr marL="285750" indent="-285750">
              <a:lnSpc>
                <a:spcPct val="140000"/>
              </a:lnSpc>
              <a:spcAft>
                <a:spcPts val="600"/>
              </a:spcAft>
              <a:buFont typeface="Arial" panose="020B0604020202020204" pitchFamily="34" charset="0"/>
              <a:buChar char="•"/>
            </a:pPr>
            <a:r>
              <a:rPr lang="nl-NL" sz="1800"/>
              <a:t>Nieuwsbrief (NM)</a:t>
            </a:r>
          </a:p>
          <a:p>
            <a:pPr marL="285750" indent="-285750">
              <a:lnSpc>
                <a:spcPct val="140000"/>
              </a:lnSpc>
              <a:spcAft>
                <a:spcPts val="600"/>
              </a:spcAft>
              <a:buFont typeface="Arial" panose="020B0604020202020204" pitchFamily="34" charset="0"/>
              <a:buChar char="•"/>
            </a:pPr>
            <a:r>
              <a:rPr lang="nl-NL" sz="1800"/>
              <a:t>Gastheerschap</a:t>
            </a:r>
          </a:p>
          <a:p>
            <a:pPr marL="285750" indent="-285750">
              <a:lnSpc>
                <a:spcPct val="140000"/>
              </a:lnSpc>
              <a:spcAft>
                <a:spcPts val="600"/>
              </a:spcAft>
              <a:buFont typeface="Arial" panose="020B0604020202020204" pitchFamily="34" charset="0"/>
              <a:buChar char="•"/>
            </a:pPr>
            <a:r>
              <a:rPr lang="nl-NL" sz="1800"/>
              <a:t>Beleefweken (Weerribben-Wieden)</a:t>
            </a:r>
          </a:p>
          <a:p>
            <a:pPr>
              <a:lnSpc>
                <a:spcPct val="140000"/>
              </a:lnSpc>
              <a:spcAft>
                <a:spcPts val="600"/>
              </a:spcAft>
            </a:pPr>
            <a:br>
              <a:rPr lang="nl-NL" sz="1800"/>
            </a:br>
            <a:br>
              <a:rPr lang="nl-NL" sz="1000"/>
            </a:br>
            <a:br>
              <a:rPr lang="nl-NL" sz="1000"/>
            </a:br>
            <a:endParaRPr lang="nl-NL" sz="1000" b="1"/>
          </a:p>
          <a:p>
            <a:pPr>
              <a:lnSpc>
                <a:spcPct val="140000"/>
              </a:lnSpc>
              <a:spcAft>
                <a:spcPts val="600"/>
              </a:spcAft>
            </a:pPr>
            <a:br>
              <a:rPr lang="nl-NL" sz="1200"/>
            </a:br>
            <a:endParaRPr lang="nl-NL" sz="1200" b="1"/>
          </a:p>
          <a:p>
            <a:pPr marL="171450" indent="-171450">
              <a:lnSpc>
                <a:spcPct val="140000"/>
              </a:lnSpc>
              <a:spcAft>
                <a:spcPts val="600"/>
              </a:spcAft>
              <a:buFont typeface="Arial" panose="020B0604020202020204" pitchFamily="34" charset="0"/>
              <a:buChar char="•"/>
            </a:pPr>
            <a:endParaRPr lang="nl-NL" sz="1200"/>
          </a:p>
        </p:txBody>
      </p:sp>
      <p:sp>
        <p:nvSpPr>
          <p:cNvPr id="3" name="Titel 2">
            <a:extLst>
              <a:ext uri="{FF2B5EF4-FFF2-40B4-BE49-F238E27FC236}">
                <a16:creationId xmlns:a16="http://schemas.microsoft.com/office/drawing/2014/main" id="{56086FDD-FDE3-3BFB-E5AE-A0D2BA6C37C1}"/>
              </a:ext>
            </a:extLst>
          </p:cNvPr>
          <p:cNvSpPr>
            <a:spLocks noGrp="1"/>
          </p:cNvSpPr>
          <p:nvPr>
            <p:ph type="title"/>
          </p:nvPr>
        </p:nvSpPr>
        <p:spPr>
          <a:xfrm>
            <a:off x="720000" y="498852"/>
            <a:ext cx="10170503" cy="577659"/>
          </a:xfrm>
        </p:spPr>
        <p:txBody>
          <a:bodyPr anchor="t">
            <a:normAutofit fontScale="90000"/>
          </a:bodyPr>
          <a:lstStyle/>
          <a:p>
            <a:pPr>
              <a:lnSpc>
                <a:spcPct val="140000"/>
              </a:lnSpc>
              <a:spcAft>
                <a:spcPts val="600"/>
              </a:spcAft>
            </a:pPr>
            <a:r>
              <a:rPr lang="nl-NL" sz="2800"/>
              <a:t>Zichtbaarheid van het Nationaal park en duidelijkheid naar bewoners</a:t>
            </a:r>
          </a:p>
        </p:txBody>
      </p:sp>
    </p:spTree>
    <p:extLst>
      <p:ext uri="{BB962C8B-B14F-4D97-AF65-F5344CB8AC3E}">
        <p14:creationId xmlns:p14="http://schemas.microsoft.com/office/powerpoint/2010/main" val="1922984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F04A4-D631-B1DB-D903-36D816787062}"/>
            </a:ext>
          </a:extLst>
        </p:cNvPr>
        <p:cNvGrpSpPr/>
        <p:nvPr/>
      </p:nvGrpSpPr>
      <p:grpSpPr>
        <a:xfrm>
          <a:off x="0" y="0"/>
          <a:ext cx="0" cy="0"/>
          <a:chOff x="0" y="0"/>
          <a:chExt cx="0" cy="0"/>
        </a:xfrm>
      </p:grpSpPr>
      <p:sp>
        <p:nvSpPr>
          <p:cNvPr id="2" name="Tijdelijke aanduiding voor verticale tekst 1">
            <a:extLst>
              <a:ext uri="{FF2B5EF4-FFF2-40B4-BE49-F238E27FC236}">
                <a16:creationId xmlns:a16="http://schemas.microsoft.com/office/drawing/2014/main" id="{02C49D8B-4628-B934-6FF4-00437F6E5930}"/>
              </a:ext>
            </a:extLst>
          </p:cNvPr>
          <p:cNvSpPr>
            <a:spLocks noGrp="1"/>
          </p:cNvSpPr>
          <p:nvPr>
            <p:ph type="body" orient="vert" idx="16"/>
          </p:nvPr>
        </p:nvSpPr>
        <p:spPr>
          <a:xfrm>
            <a:off x="720001" y="1288410"/>
            <a:ext cx="11625169" cy="5569590"/>
          </a:xfrm>
        </p:spPr>
        <p:txBody>
          <a:bodyPr vert="horz" lIns="0" tIns="0" rIns="0" bIns="0" numCol="1" spcCol="0" rtlCol="0">
            <a:noAutofit/>
          </a:bodyPr>
          <a:lstStyle/>
          <a:p>
            <a:pPr>
              <a:lnSpc>
                <a:spcPct val="140000"/>
              </a:lnSpc>
              <a:spcAft>
                <a:spcPts val="600"/>
              </a:spcAft>
            </a:pPr>
            <a:r>
              <a:rPr lang="nl-NL" sz="1800" b="1" dirty="0">
                <a:solidFill>
                  <a:schemeClr val="accent1"/>
                </a:solidFill>
              </a:rPr>
              <a:t>Waar gaat het over?</a:t>
            </a:r>
          </a:p>
          <a:p>
            <a:pPr>
              <a:lnSpc>
                <a:spcPct val="140000"/>
              </a:lnSpc>
              <a:spcAft>
                <a:spcPts val="600"/>
              </a:spcAft>
            </a:pPr>
            <a:r>
              <a:rPr lang="nl-NL" sz="1800" dirty="0"/>
              <a:t>Relatie tussen beheer en inwoners/ Nationaal Park</a:t>
            </a:r>
          </a:p>
          <a:p>
            <a:pPr>
              <a:lnSpc>
                <a:spcPct val="140000"/>
              </a:lnSpc>
              <a:spcAft>
                <a:spcPts val="600"/>
              </a:spcAft>
            </a:pPr>
            <a:br>
              <a:rPr lang="nl-NL" sz="1800" dirty="0"/>
            </a:br>
            <a:r>
              <a:rPr lang="nl-NL" sz="1800" b="1" dirty="0">
                <a:solidFill>
                  <a:schemeClr val="accent1"/>
                </a:solidFill>
              </a:rPr>
              <a:t>Voorbeelden en ideeën</a:t>
            </a:r>
            <a:endParaRPr lang="nl-NL" sz="1800" dirty="0">
              <a:solidFill>
                <a:schemeClr val="accent1"/>
              </a:solidFill>
            </a:endParaRPr>
          </a:p>
          <a:p>
            <a:pPr marL="285750" indent="-285750">
              <a:lnSpc>
                <a:spcPct val="140000"/>
              </a:lnSpc>
              <a:spcAft>
                <a:spcPts val="600"/>
              </a:spcAft>
              <a:buFont typeface="Arial" panose="020B0604020202020204" pitchFamily="34" charset="0"/>
              <a:buChar char="•"/>
            </a:pPr>
            <a:r>
              <a:rPr lang="nl-NL" sz="1800" dirty="0"/>
              <a:t>Ruimte vragen voor eiland specifiek beheer (meebepalen/meewerken eilanders waar ruimte zit)</a:t>
            </a:r>
          </a:p>
          <a:p>
            <a:pPr marL="285750" indent="-285750">
              <a:lnSpc>
                <a:spcPct val="140000"/>
              </a:lnSpc>
              <a:spcAft>
                <a:spcPts val="600"/>
              </a:spcAft>
              <a:buFont typeface="Arial" panose="020B0604020202020204" pitchFamily="34" charset="0"/>
              <a:buChar char="•"/>
            </a:pPr>
            <a:r>
              <a:rPr lang="nl-NL" sz="1800" dirty="0"/>
              <a:t>Transparantie</a:t>
            </a:r>
          </a:p>
          <a:p>
            <a:pPr marL="285750" indent="-285750">
              <a:lnSpc>
                <a:spcPct val="140000"/>
              </a:lnSpc>
              <a:spcAft>
                <a:spcPts val="600"/>
              </a:spcAft>
              <a:buFont typeface="Arial" panose="020B0604020202020204" pitchFamily="34" charset="0"/>
              <a:buChar char="•"/>
            </a:pPr>
            <a:r>
              <a:rPr lang="nl-NL" sz="1800" dirty="0"/>
              <a:t>Organiseer zelfreflectie voor het team dat actief is op het eiland </a:t>
            </a:r>
          </a:p>
          <a:p>
            <a:pPr marL="285750" indent="-285750">
              <a:lnSpc>
                <a:spcPct val="140000"/>
              </a:lnSpc>
              <a:spcAft>
                <a:spcPts val="600"/>
              </a:spcAft>
              <a:buFont typeface="Arial" panose="020B0604020202020204" pitchFamily="34" charset="0"/>
              <a:buChar char="•"/>
            </a:pPr>
            <a:r>
              <a:rPr lang="nl-NL" sz="1800" dirty="0"/>
              <a:t>Verbindende competenties </a:t>
            </a:r>
          </a:p>
          <a:p>
            <a:pPr>
              <a:lnSpc>
                <a:spcPct val="140000"/>
              </a:lnSpc>
              <a:spcAft>
                <a:spcPts val="600"/>
              </a:spcAft>
            </a:pPr>
            <a:br>
              <a:rPr lang="nl-NL" sz="1800" dirty="0"/>
            </a:br>
            <a:br>
              <a:rPr lang="nl-NL" sz="1000" dirty="0"/>
            </a:br>
            <a:endParaRPr lang="nl-NL" sz="1800" dirty="0"/>
          </a:p>
          <a:p>
            <a:pPr>
              <a:lnSpc>
                <a:spcPct val="140000"/>
              </a:lnSpc>
              <a:spcAft>
                <a:spcPts val="600"/>
              </a:spcAft>
            </a:pPr>
            <a:endParaRPr lang="nl-NL" sz="1800" dirty="0"/>
          </a:p>
          <a:p>
            <a:pPr>
              <a:lnSpc>
                <a:spcPct val="140000"/>
              </a:lnSpc>
              <a:spcAft>
                <a:spcPts val="600"/>
              </a:spcAft>
            </a:pPr>
            <a:br>
              <a:rPr lang="nl-NL" sz="1200" dirty="0"/>
            </a:br>
            <a:endParaRPr lang="nl-NL" sz="1200" b="1" dirty="0"/>
          </a:p>
          <a:p>
            <a:pPr marL="171450" indent="-171450">
              <a:lnSpc>
                <a:spcPct val="140000"/>
              </a:lnSpc>
              <a:spcAft>
                <a:spcPts val="600"/>
              </a:spcAft>
              <a:buFont typeface="Arial" panose="020B0604020202020204" pitchFamily="34" charset="0"/>
              <a:buChar char="•"/>
            </a:pPr>
            <a:endParaRPr lang="nl-NL" sz="1200" dirty="0"/>
          </a:p>
        </p:txBody>
      </p:sp>
      <p:sp>
        <p:nvSpPr>
          <p:cNvPr id="3" name="Titel 2">
            <a:extLst>
              <a:ext uri="{FF2B5EF4-FFF2-40B4-BE49-F238E27FC236}">
                <a16:creationId xmlns:a16="http://schemas.microsoft.com/office/drawing/2014/main" id="{2BAC19BB-32A5-3257-D828-5D8974F8B54B}"/>
              </a:ext>
            </a:extLst>
          </p:cNvPr>
          <p:cNvSpPr>
            <a:spLocks noGrp="1"/>
          </p:cNvSpPr>
          <p:nvPr>
            <p:ph type="title"/>
          </p:nvPr>
        </p:nvSpPr>
        <p:spPr>
          <a:xfrm>
            <a:off x="720001" y="498852"/>
            <a:ext cx="8181628" cy="577659"/>
          </a:xfrm>
        </p:spPr>
        <p:txBody>
          <a:bodyPr anchor="t">
            <a:normAutofit/>
          </a:bodyPr>
          <a:lstStyle/>
          <a:p>
            <a:pPr>
              <a:lnSpc>
                <a:spcPct val="140000"/>
              </a:lnSpc>
              <a:spcAft>
                <a:spcPts val="600"/>
              </a:spcAft>
            </a:pPr>
            <a:r>
              <a:rPr lang="nl-NL" sz="2800"/>
              <a:t>Rol van de terreinbeheerder op het eiland </a:t>
            </a:r>
          </a:p>
        </p:txBody>
      </p:sp>
    </p:spTree>
    <p:extLst>
      <p:ext uri="{BB962C8B-B14F-4D97-AF65-F5344CB8AC3E}">
        <p14:creationId xmlns:p14="http://schemas.microsoft.com/office/powerpoint/2010/main" val="2754894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0F8362-9D94-8DD3-1B0D-F621BFE7F5BF}"/>
            </a:ext>
          </a:extLst>
        </p:cNvPr>
        <p:cNvGrpSpPr/>
        <p:nvPr/>
      </p:nvGrpSpPr>
      <p:grpSpPr>
        <a:xfrm>
          <a:off x="0" y="0"/>
          <a:ext cx="0" cy="0"/>
          <a:chOff x="0" y="0"/>
          <a:chExt cx="0" cy="0"/>
        </a:xfrm>
      </p:grpSpPr>
      <p:sp>
        <p:nvSpPr>
          <p:cNvPr id="5" name="Titel 4">
            <a:extLst>
              <a:ext uri="{FF2B5EF4-FFF2-40B4-BE49-F238E27FC236}">
                <a16:creationId xmlns:a16="http://schemas.microsoft.com/office/drawing/2014/main" id="{85FEEF92-14B0-7753-C882-DD7A3766B5AF}"/>
              </a:ext>
            </a:extLst>
          </p:cNvPr>
          <p:cNvSpPr>
            <a:spLocks noGrp="1"/>
          </p:cNvSpPr>
          <p:nvPr>
            <p:ph type="title"/>
          </p:nvPr>
        </p:nvSpPr>
        <p:spPr>
          <a:xfrm>
            <a:off x="720000" y="498852"/>
            <a:ext cx="8841183" cy="577659"/>
          </a:xfrm>
        </p:spPr>
        <p:txBody>
          <a:bodyPr anchor="t">
            <a:normAutofit/>
          </a:bodyPr>
          <a:lstStyle/>
          <a:p>
            <a:r>
              <a:rPr lang="nl-NL" sz="2800"/>
              <a:t>Aanleiding en vraag</a:t>
            </a:r>
          </a:p>
        </p:txBody>
      </p:sp>
      <p:sp>
        <p:nvSpPr>
          <p:cNvPr id="6" name="Tijdelijke aanduiding voor verticale tekst 5">
            <a:extLst>
              <a:ext uri="{FF2B5EF4-FFF2-40B4-BE49-F238E27FC236}">
                <a16:creationId xmlns:a16="http://schemas.microsoft.com/office/drawing/2014/main" id="{61078E11-C061-02B9-B2EB-B18A82DAB0BF}"/>
              </a:ext>
            </a:extLst>
          </p:cNvPr>
          <p:cNvSpPr>
            <a:spLocks noGrp="1"/>
          </p:cNvSpPr>
          <p:nvPr>
            <p:ph type="body" orient="vert" idx="1"/>
          </p:nvPr>
        </p:nvSpPr>
        <p:spPr>
          <a:xfrm>
            <a:off x="720000" y="1487709"/>
            <a:ext cx="9325337" cy="4992624"/>
          </a:xfrm>
        </p:spPr>
        <p:txBody>
          <a:bodyPr vert="horz" lIns="0" tIns="0" rIns="0" bIns="0" numCol="1" spcCol="360000" rtlCol="0">
            <a:normAutofit/>
          </a:bodyPr>
          <a:lstStyle/>
          <a:p>
            <a:pPr>
              <a:lnSpc>
                <a:spcPct val="140000"/>
              </a:lnSpc>
              <a:spcAft>
                <a:spcPts val="600"/>
              </a:spcAft>
            </a:pPr>
            <a:r>
              <a:rPr lang="nl-NL" sz="1800" b="1">
                <a:solidFill>
                  <a:schemeClr val="accent1"/>
                </a:solidFill>
              </a:rPr>
              <a:t>Aanleiding</a:t>
            </a:r>
            <a:br>
              <a:rPr lang="nl-NL" sz="1800" b="1">
                <a:solidFill>
                  <a:schemeClr val="accent1"/>
                </a:solidFill>
              </a:rPr>
            </a:br>
            <a:r>
              <a:rPr lang="nl-NL" sz="1800">
                <a:solidFill>
                  <a:schemeClr val="tx1"/>
                </a:solidFill>
              </a:rPr>
              <a:t>Directe aanleiding:</a:t>
            </a:r>
          </a:p>
          <a:p>
            <a:pPr marL="342900" indent="-342900">
              <a:lnSpc>
                <a:spcPct val="140000"/>
              </a:lnSpc>
              <a:spcAft>
                <a:spcPts val="600"/>
              </a:spcAft>
              <a:buFont typeface="+mj-lt"/>
              <a:buAutoNum type="arabicPeriod"/>
            </a:pPr>
            <a:r>
              <a:rPr lang="nl-NL" sz="1800">
                <a:solidFill>
                  <a:schemeClr val="tx1"/>
                </a:solidFill>
              </a:rPr>
              <a:t>de uitvoering van het ambitiedocument</a:t>
            </a:r>
          </a:p>
          <a:p>
            <a:pPr marL="342900" indent="-342900">
              <a:lnSpc>
                <a:spcPct val="140000"/>
              </a:lnSpc>
              <a:spcAft>
                <a:spcPts val="600"/>
              </a:spcAft>
              <a:buFont typeface="+mj-lt"/>
              <a:buAutoNum type="arabicPeriod"/>
            </a:pPr>
            <a:r>
              <a:rPr lang="nl-NL" sz="1800">
                <a:solidFill>
                  <a:schemeClr val="tx1"/>
                </a:solidFill>
              </a:rPr>
              <a:t>het verzoek van betrokken bewoners om de samenwerking te evalueren.</a:t>
            </a:r>
          </a:p>
          <a:p>
            <a:pPr>
              <a:lnSpc>
                <a:spcPct val="140000"/>
              </a:lnSpc>
              <a:spcAft>
                <a:spcPts val="600"/>
              </a:spcAft>
            </a:pPr>
            <a:endParaRPr lang="nl-NL" sz="1800">
              <a:solidFill>
                <a:schemeClr val="tx1"/>
              </a:solidFill>
            </a:endParaRPr>
          </a:p>
          <a:p>
            <a:pPr>
              <a:lnSpc>
                <a:spcPct val="140000"/>
              </a:lnSpc>
              <a:spcAft>
                <a:spcPts val="600"/>
              </a:spcAft>
            </a:pPr>
            <a:r>
              <a:rPr lang="nl-NL" sz="1800" b="1">
                <a:solidFill>
                  <a:schemeClr val="accent1"/>
                </a:solidFill>
              </a:rPr>
              <a:t>Opdrachtbeschrijving</a:t>
            </a:r>
            <a:br>
              <a:rPr lang="nl-NL" sz="1800" b="1"/>
            </a:br>
            <a:r>
              <a:rPr lang="nl-NL" sz="1800" b="1"/>
              <a:t>Onderzoek</a:t>
            </a:r>
            <a:r>
              <a:rPr lang="nl-NL" sz="1800"/>
              <a:t> hoe de huidige samenwerking functioneert en en formuleer van een gedragen </a:t>
            </a:r>
            <a:r>
              <a:rPr lang="nl-NL" sz="1800" b="1"/>
              <a:t>advies</a:t>
            </a:r>
            <a:r>
              <a:rPr lang="nl-NL" sz="1800"/>
              <a:t> om zo nodig de governance aan te passen zodat deze aansluit bij ambities en rollen zoals geformuleerd in het ambitieplan. </a:t>
            </a:r>
          </a:p>
          <a:p>
            <a:pPr>
              <a:lnSpc>
                <a:spcPct val="140000"/>
              </a:lnSpc>
              <a:spcAft>
                <a:spcPts val="600"/>
              </a:spcAft>
            </a:pPr>
            <a:endParaRPr lang="nl-NL" sz="1300"/>
          </a:p>
        </p:txBody>
      </p:sp>
    </p:spTree>
    <p:extLst>
      <p:ext uri="{BB962C8B-B14F-4D97-AF65-F5344CB8AC3E}">
        <p14:creationId xmlns:p14="http://schemas.microsoft.com/office/powerpoint/2010/main" val="447739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C60EE5-3BF8-1673-F869-0B84AD5851B7}"/>
            </a:ext>
          </a:extLst>
        </p:cNvPr>
        <p:cNvGrpSpPr/>
        <p:nvPr/>
      </p:nvGrpSpPr>
      <p:grpSpPr>
        <a:xfrm>
          <a:off x="0" y="0"/>
          <a:ext cx="0" cy="0"/>
          <a:chOff x="0" y="0"/>
          <a:chExt cx="0" cy="0"/>
        </a:xfrm>
      </p:grpSpPr>
      <p:sp>
        <p:nvSpPr>
          <p:cNvPr id="2" name="Tijdelijke aanduiding voor verticale tekst 1">
            <a:extLst>
              <a:ext uri="{FF2B5EF4-FFF2-40B4-BE49-F238E27FC236}">
                <a16:creationId xmlns:a16="http://schemas.microsoft.com/office/drawing/2014/main" id="{DDBF53E0-F1F4-570E-53DD-50C0E0D6EF49}"/>
              </a:ext>
            </a:extLst>
          </p:cNvPr>
          <p:cNvSpPr>
            <a:spLocks noGrp="1"/>
          </p:cNvSpPr>
          <p:nvPr>
            <p:ph type="body" orient="vert" idx="16"/>
          </p:nvPr>
        </p:nvSpPr>
        <p:spPr>
          <a:xfrm>
            <a:off x="720001" y="1288410"/>
            <a:ext cx="11625169" cy="5569590"/>
          </a:xfrm>
        </p:spPr>
        <p:txBody>
          <a:bodyPr vert="horz" lIns="0" tIns="0" rIns="0" bIns="0" numCol="1" spcCol="0" rtlCol="0">
            <a:noAutofit/>
          </a:bodyPr>
          <a:lstStyle/>
          <a:p>
            <a:pPr>
              <a:lnSpc>
                <a:spcPct val="140000"/>
              </a:lnSpc>
              <a:spcAft>
                <a:spcPts val="600"/>
              </a:spcAft>
            </a:pPr>
            <a:r>
              <a:rPr lang="nl-NL" sz="1800" b="1" dirty="0">
                <a:solidFill>
                  <a:schemeClr val="accent1"/>
                </a:solidFill>
              </a:rPr>
              <a:t>Waar gaat het over?</a:t>
            </a:r>
          </a:p>
          <a:p>
            <a:pPr>
              <a:lnSpc>
                <a:spcPct val="140000"/>
              </a:lnSpc>
              <a:spcAft>
                <a:spcPts val="600"/>
              </a:spcAft>
            </a:pPr>
            <a:r>
              <a:rPr lang="nl-NL" sz="1800" dirty="0"/>
              <a:t>Borging van de afspraken uit het Overlegorgaan</a:t>
            </a:r>
          </a:p>
          <a:p>
            <a:pPr marL="285750" indent="-285750">
              <a:lnSpc>
                <a:spcPct val="140000"/>
              </a:lnSpc>
              <a:spcAft>
                <a:spcPts val="600"/>
              </a:spcAft>
              <a:buFontTx/>
              <a:buChar char="-"/>
            </a:pPr>
            <a:r>
              <a:rPr lang="nl-NL" sz="1800" dirty="0"/>
              <a:t>borging van afspraken waar het OO zelf over gaat (besteding financiën, projecten)</a:t>
            </a:r>
          </a:p>
          <a:p>
            <a:pPr marL="285750" indent="-285750">
              <a:lnSpc>
                <a:spcPct val="140000"/>
              </a:lnSpc>
              <a:spcAft>
                <a:spcPts val="600"/>
              </a:spcAft>
              <a:buFontTx/>
              <a:buChar char="-"/>
            </a:pPr>
            <a:r>
              <a:rPr lang="nl-NL" sz="1800" dirty="0"/>
              <a:t>borging / doorwerking van afspraken waar partners uit het OO over gaan</a:t>
            </a:r>
          </a:p>
          <a:p>
            <a:pPr>
              <a:lnSpc>
                <a:spcPct val="140000"/>
              </a:lnSpc>
              <a:spcAft>
                <a:spcPts val="600"/>
              </a:spcAft>
            </a:pPr>
            <a:br>
              <a:rPr lang="nl-NL" sz="1800" dirty="0"/>
            </a:br>
            <a:r>
              <a:rPr lang="nl-NL" sz="1800" b="1" dirty="0">
                <a:solidFill>
                  <a:schemeClr val="accent1"/>
                </a:solidFill>
              </a:rPr>
              <a:t>Voorbeelden en ideeën</a:t>
            </a:r>
          </a:p>
          <a:p>
            <a:pPr marL="285750" indent="-285750">
              <a:lnSpc>
                <a:spcPct val="140000"/>
              </a:lnSpc>
              <a:spcAft>
                <a:spcPts val="600"/>
              </a:spcAft>
              <a:buFont typeface="Arial" panose="020B0604020202020204" pitchFamily="34" charset="0"/>
              <a:buChar char="•"/>
            </a:pPr>
            <a:r>
              <a:rPr lang="nl-NL" sz="1800" dirty="0"/>
              <a:t>Afspraken vastleggen over terugkoppeling advies vanuit partijen (hoe werken afspraken door)</a:t>
            </a:r>
          </a:p>
          <a:p>
            <a:pPr marL="285750" indent="-285750">
              <a:lnSpc>
                <a:spcPct val="140000"/>
              </a:lnSpc>
              <a:spcAft>
                <a:spcPts val="600"/>
              </a:spcAft>
              <a:buFont typeface="Arial" panose="020B0604020202020204" pitchFamily="34" charset="0"/>
              <a:buChar char="•"/>
            </a:pPr>
            <a:r>
              <a:rPr lang="nl-NL" sz="1800" dirty="0"/>
              <a:t>…</a:t>
            </a:r>
          </a:p>
          <a:p>
            <a:pPr>
              <a:lnSpc>
                <a:spcPct val="140000"/>
              </a:lnSpc>
              <a:spcAft>
                <a:spcPts val="600"/>
              </a:spcAft>
            </a:pPr>
            <a:br>
              <a:rPr lang="nl-NL" sz="1800" dirty="0"/>
            </a:br>
            <a:br>
              <a:rPr lang="nl-NL" sz="1000" dirty="0"/>
            </a:br>
            <a:endParaRPr lang="nl-NL" sz="1800" dirty="0"/>
          </a:p>
          <a:p>
            <a:pPr>
              <a:lnSpc>
                <a:spcPct val="140000"/>
              </a:lnSpc>
              <a:spcAft>
                <a:spcPts val="600"/>
              </a:spcAft>
            </a:pPr>
            <a:endParaRPr lang="nl-NL" sz="1800" dirty="0"/>
          </a:p>
          <a:p>
            <a:pPr>
              <a:lnSpc>
                <a:spcPct val="140000"/>
              </a:lnSpc>
              <a:spcAft>
                <a:spcPts val="600"/>
              </a:spcAft>
            </a:pPr>
            <a:br>
              <a:rPr lang="nl-NL" sz="1200" dirty="0"/>
            </a:br>
            <a:endParaRPr lang="nl-NL" sz="1200" b="1" dirty="0"/>
          </a:p>
          <a:p>
            <a:pPr marL="171450" indent="-171450">
              <a:lnSpc>
                <a:spcPct val="140000"/>
              </a:lnSpc>
              <a:spcAft>
                <a:spcPts val="600"/>
              </a:spcAft>
              <a:buFont typeface="Arial" panose="020B0604020202020204" pitchFamily="34" charset="0"/>
              <a:buChar char="•"/>
            </a:pPr>
            <a:endParaRPr lang="nl-NL" sz="1200" dirty="0"/>
          </a:p>
        </p:txBody>
      </p:sp>
      <p:sp>
        <p:nvSpPr>
          <p:cNvPr id="3" name="Titel 2">
            <a:extLst>
              <a:ext uri="{FF2B5EF4-FFF2-40B4-BE49-F238E27FC236}">
                <a16:creationId xmlns:a16="http://schemas.microsoft.com/office/drawing/2014/main" id="{F65E12B6-63EC-4A44-7596-FC43F2A6D072}"/>
              </a:ext>
            </a:extLst>
          </p:cNvPr>
          <p:cNvSpPr>
            <a:spLocks noGrp="1"/>
          </p:cNvSpPr>
          <p:nvPr>
            <p:ph type="title"/>
          </p:nvPr>
        </p:nvSpPr>
        <p:spPr>
          <a:xfrm>
            <a:off x="720001" y="498852"/>
            <a:ext cx="8181628" cy="577659"/>
          </a:xfrm>
        </p:spPr>
        <p:txBody>
          <a:bodyPr anchor="t">
            <a:normAutofit/>
          </a:bodyPr>
          <a:lstStyle/>
          <a:p>
            <a:pPr>
              <a:lnSpc>
                <a:spcPct val="140000"/>
              </a:lnSpc>
              <a:spcAft>
                <a:spcPts val="600"/>
              </a:spcAft>
            </a:pPr>
            <a:r>
              <a:rPr lang="nl-NL" sz="2800" dirty="0"/>
              <a:t>Borging van afspraken</a:t>
            </a:r>
          </a:p>
        </p:txBody>
      </p:sp>
    </p:spTree>
    <p:extLst>
      <p:ext uri="{BB962C8B-B14F-4D97-AF65-F5344CB8AC3E}">
        <p14:creationId xmlns:p14="http://schemas.microsoft.com/office/powerpoint/2010/main" val="2419574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9D9695-2B0F-318F-0742-DE1FE1D6806E}"/>
            </a:ext>
          </a:extLst>
        </p:cNvPr>
        <p:cNvGrpSpPr/>
        <p:nvPr/>
      </p:nvGrpSpPr>
      <p:grpSpPr>
        <a:xfrm>
          <a:off x="0" y="0"/>
          <a:ext cx="0" cy="0"/>
          <a:chOff x="0" y="0"/>
          <a:chExt cx="0" cy="0"/>
        </a:xfrm>
      </p:grpSpPr>
      <p:pic>
        <p:nvPicPr>
          <p:cNvPr id="5" name="Tijdelijke aanduiding voor afbeelding 4" descr="Afbeelding met ongewerveld dier, schelp, Weekdieren, schelpdier&#10;&#10;Door AI gegenereerde inhoud is mogelijk onjuist.">
            <a:extLst>
              <a:ext uri="{FF2B5EF4-FFF2-40B4-BE49-F238E27FC236}">
                <a16:creationId xmlns:a16="http://schemas.microsoft.com/office/drawing/2014/main" id="{E2FD5D82-1CC2-201D-5750-888570F90D1B}"/>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2508" b="12508"/>
          <a:stretch>
            <a:fillRect/>
          </a:stretch>
        </p:blipFill>
        <p:spPr/>
      </p:pic>
      <p:sp>
        <p:nvSpPr>
          <p:cNvPr id="3" name="Tijdelijke aanduiding voor tekst 2">
            <a:extLst>
              <a:ext uri="{FF2B5EF4-FFF2-40B4-BE49-F238E27FC236}">
                <a16:creationId xmlns:a16="http://schemas.microsoft.com/office/drawing/2014/main" id="{06C5618B-A329-D7BB-79E3-8BC41F0F3A32}"/>
              </a:ext>
            </a:extLst>
          </p:cNvPr>
          <p:cNvSpPr>
            <a:spLocks noGrp="1"/>
          </p:cNvSpPr>
          <p:nvPr>
            <p:ph type="body" sz="quarter" idx="44"/>
          </p:nvPr>
        </p:nvSpPr>
        <p:spPr/>
        <p:txBody>
          <a:bodyPr/>
          <a:lstStyle/>
          <a:p>
            <a:r>
              <a:rPr lang="nl-NL"/>
              <a:t>Vervolg</a:t>
            </a:r>
          </a:p>
        </p:txBody>
      </p:sp>
    </p:spTree>
    <p:extLst>
      <p:ext uri="{BB962C8B-B14F-4D97-AF65-F5344CB8AC3E}">
        <p14:creationId xmlns:p14="http://schemas.microsoft.com/office/powerpoint/2010/main" val="774639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B3AE74-3BC1-2589-7F58-5E05A7D181D0}"/>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A4ABD01C-147C-93E8-DF24-4A58B3288751}"/>
              </a:ext>
            </a:extLst>
          </p:cNvPr>
          <p:cNvSpPr>
            <a:spLocks noGrp="1"/>
          </p:cNvSpPr>
          <p:nvPr>
            <p:ph type="title"/>
          </p:nvPr>
        </p:nvSpPr>
        <p:spPr/>
        <p:txBody>
          <a:bodyPr/>
          <a:lstStyle/>
          <a:p>
            <a:r>
              <a:rPr lang="nl-NL" sz="2800"/>
              <a:t>Vervolg</a:t>
            </a:r>
            <a:endParaRPr lang="nl-NL" sz="3200"/>
          </a:p>
        </p:txBody>
      </p:sp>
      <p:sp>
        <p:nvSpPr>
          <p:cNvPr id="2" name="Tijdelijke aanduiding voor verticale tekst 1">
            <a:extLst>
              <a:ext uri="{FF2B5EF4-FFF2-40B4-BE49-F238E27FC236}">
                <a16:creationId xmlns:a16="http://schemas.microsoft.com/office/drawing/2014/main" id="{DCDD2B3C-5BBE-4AEE-2549-6D43F6286B66}"/>
              </a:ext>
            </a:extLst>
          </p:cNvPr>
          <p:cNvSpPr>
            <a:spLocks noGrp="1"/>
          </p:cNvSpPr>
          <p:nvPr>
            <p:ph type="body" orient="vert" idx="1"/>
          </p:nvPr>
        </p:nvSpPr>
        <p:spPr>
          <a:xfrm>
            <a:off x="720000" y="1269331"/>
            <a:ext cx="10758735" cy="4319337"/>
          </a:xfrm>
        </p:spPr>
        <p:txBody>
          <a:bodyPr numCol="1"/>
          <a:lstStyle/>
          <a:p>
            <a:pPr marL="342900" indent="-342900">
              <a:buFont typeface="Arial" panose="020B0604020202020204" pitchFamily="34" charset="0"/>
              <a:buChar char="•"/>
            </a:pPr>
            <a:r>
              <a:rPr lang="nl-NL" sz="1800">
                <a:solidFill>
                  <a:schemeClr val="tx1"/>
                </a:solidFill>
              </a:rPr>
              <a:t>Laatste gesprekken</a:t>
            </a:r>
          </a:p>
          <a:p>
            <a:pPr marL="342900" indent="-342900">
              <a:buFont typeface="Arial" panose="020B0604020202020204" pitchFamily="34" charset="0"/>
              <a:buChar char="•"/>
            </a:pPr>
            <a:r>
              <a:rPr lang="nl-NL" sz="1800">
                <a:solidFill>
                  <a:schemeClr val="tx1"/>
                </a:solidFill>
              </a:rPr>
              <a:t>Opstellen rapportage (juni/juli)</a:t>
            </a:r>
          </a:p>
          <a:p>
            <a:pPr marL="342900" indent="-342900">
              <a:buFont typeface="Arial" panose="020B0604020202020204" pitchFamily="34" charset="0"/>
              <a:buChar char="•"/>
            </a:pPr>
            <a:r>
              <a:rPr lang="nl-NL" sz="1800">
                <a:solidFill>
                  <a:schemeClr val="tx1"/>
                </a:solidFill>
              </a:rPr>
              <a:t>Bespreking in begeleidingscommissie (begin september)</a:t>
            </a:r>
          </a:p>
          <a:p>
            <a:pPr marL="342900" indent="-342900">
              <a:buFont typeface="Arial" panose="020B0604020202020204" pitchFamily="34" charset="0"/>
              <a:buChar char="•"/>
            </a:pPr>
            <a:r>
              <a:rPr lang="nl-NL" sz="1800">
                <a:solidFill>
                  <a:schemeClr val="tx1"/>
                </a:solidFill>
              </a:rPr>
              <a:t>Definitieve rapportage en bespreking in OO (30 oktober)</a:t>
            </a:r>
          </a:p>
          <a:p>
            <a:pPr marL="342900" indent="-342900">
              <a:buFont typeface="+mj-lt"/>
              <a:buAutoNum type="arabicPeriod" startAt="4"/>
            </a:pPr>
            <a:endParaRPr lang="nl-NL" sz="1800">
              <a:solidFill>
                <a:schemeClr val="tx1"/>
              </a:solidFill>
            </a:endParaRPr>
          </a:p>
        </p:txBody>
      </p:sp>
      <p:sp>
        <p:nvSpPr>
          <p:cNvPr id="4" name="Tijdelijke aanduiding voor dianummer 5">
            <a:extLst>
              <a:ext uri="{FF2B5EF4-FFF2-40B4-BE49-F238E27FC236}">
                <a16:creationId xmlns:a16="http://schemas.microsoft.com/office/drawing/2014/main" id="{C64AACB2-3901-3CEB-A4A2-3E1B1E8AEC54}"/>
              </a:ext>
            </a:extLst>
          </p:cNvPr>
          <p:cNvSpPr txBox="1">
            <a:spLocks/>
          </p:cNvSpPr>
          <p:nvPr/>
        </p:nvSpPr>
        <p:spPr>
          <a:xfrm>
            <a:off x="579120" y="6433984"/>
            <a:ext cx="436880" cy="210656"/>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3F74C68-FA24-394C-8F17-D77E7F59AC26}" type="slidenum">
              <a:rPr lang="nl-NL" sz="1000" smtClean="0">
                <a:solidFill>
                  <a:schemeClr val="bg2"/>
                </a:solidFill>
                <a:latin typeface="Calibri" panose="020F0502020204030204" pitchFamily="34" charset="0"/>
                <a:cs typeface="Calibri" panose="020F0502020204030204" pitchFamily="34" charset="0"/>
              </a:rPr>
              <a:pPr/>
              <a:t>22</a:t>
            </a:fld>
            <a:endParaRPr lang="nl-NL" sz="1000">
              <a:solidFill>
                <a:schemeClr val="bg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72327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220403-67BD-C7FE-FC07-CF1B74BE2CD6}"/>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17C6AEC6-5398-9B38-78D3-642E9AAA4042}"/>
              </a:ext>
            </a:extLst>
          </p:cNvPr>
          <p:cNvSpPr>
            <a:spLocks noGrp="1"/>
          </p:cNvSpPr>
          <p:nvPr>
            <p:ph type="title"/>
          </p:nvPr>
        </p:nvSpPr>
        <p:spPr/>
        <p:txBody>
          <a:bodyPr/>
          <a:lstStyle/>
          <a:p>
            <a:r>
              <a:rPr lang="nl-NL" sz="2800"/>
              <a:t>Voor info/suggesties</a:t>
            </a:r>
            <a:endParaRPr lang="nl-NL" sz="3200"/>
          </a:p>
        </p:txBody>
      </p:sp>
      <p:sp>
        <p:nvSpPr>
          <p:cNvPr id="2" name="Tijdelijke aanduiding voor verticale tekst 1">
            <a:extLst>
              <a:ext uri="{FF2B5EF4-FFF2-40B4-BE49-F238E27FC236}">
                <a16:creationId xmlns:a16="http://schemas.microsoft.com/office/drawing/2014/main" id="{C6750BF0-9AB6-B0F7-535D-96E49C765A86}"/>
              </a:ext>
            </a:extLst>
          </p:cNvPr>
          <p:cNvSpPr>
            <a:spLocks noGrp="1"/>
          </p:cNvSpPr>
          <p:nvPr>
            <p:ph type="body" orient="vert" idx="1"/>
          </p:nvPr>
        </p:nvSpPr>
        <p:spPr>
          <a:xfrm>
            <a:off x="720000" y="2575617"/>
            <a:ext cx="10758735" cy="925229"/>
          </a:xfrm>
        </p:spPr>
        <p:txBody>
          <a:bodyPr numCol="1"/>
          <a:lstStyle/>
          <a:p>
            <a:r>
              <a:rPr lang="nl-NL" sz="1800">
                <a:solidFill>
                  <a:schemeClr val="tx1"/>
                </a:solidFill>
              </a:rPr>
              <a:t>Els Wouda, </a:t>
            </a:r>
            <a:r>
              <a:rPr lang="nl-NL" sz="1800">
                <a:solidFill>
                  <a:schemeClr val="tx1"/>
                </a:solidFill>
                <a:hlinkClick r:id="rId2"/>
              </a:rPr>
              <a:t>els.wouda@wing.nl</a:t>
            </a:r>
            <a:r>
              <a:rPr lang="nl-NL" sz="1800">
                <a:solidFill>
                  <a:schemeClr val="tx1"/>
                </a:solidFill>
              </a:rPr>
              <a:t>, 06-21334682</a:t>
            </a:r>
          </a:p>
          <a:p>
            <a:r>
              <a:rPr lang="nl-NL" sz="1800">
                <a:solidFill>
                  <a:schemeClr val="tx1"/>
                </a:solidFill>
              </a:rPr>
              <a:t>Kees van Es, </a:t>
            </a:r>
            <a:r>
              <a:rPr lang="nl-NL" sz="1800">
                <a:solidFill>
                  <a:schemeClr val="tx1"/>
                </a:solidFill>
                <a:hlinkClick r:id="rId3"/>
              </a:rPr>
              <a:t>kees.vanes@wing</a:t>
            </a:r>
            <a:r>
              <a:rPr lang="nl-NL" sz="1800">
                <a:solidFill>
                  <a:schemeClr val="tx1"/>
                </a:solidFill>
              </a:rPr>
              <a:t>, 06-22285410</a:t>
            </a:r>
          </a:p>
          <a:p>
            <a:pPr marL="342900" indent="-342900">
              <a:buFont typeface="+mj-lt"/>
              <a:buAutoNum type="arabicPeriod" startAt="4"/>
            </a:pPr>
            <a:endParaRPr lang="nl-NL" sz="1800">
              <a:solidFill>
                <a:schemeClr val="tx1"/>
              </a:solidFill>
            </a:endParaRPr>
          </a:p>
        </p:txBody>
      </p:sp>
      <p:sp>
        <p:nvSpPr>
          <p:cNvPr id="4" name="Tijdelijke aanduiding voor dianummer 5">
            <a:extLst>
              <a:ext uri="{FF2B5EF4-FFF2-40B4-BE49-F238E27FC236}">
                <a16:creationId xmlns:a16="http://schemas.microsoft.com/office/drawing/2014/main" id="{B98EFF97-8B9D-A029-F474-FE86F009EC4F}"/>
              </a:ext>
            </a:extLst>
          </p:cNvPr>
          <p:cNvSpPr txBox="1">
            <a:spLocks/>
          </p:cNvSpPr>
          <p:nvPr/>
        </p:nvSpPr>
        <p:spPr>
          <a:xfrm>
            <a:off x="579120" y="6433984"/>
            <a:ext cx="436880" cy="210656"/>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3F74C68-FA24-394C-8F17-D77E7F59AC26}" type="slidenum">
              <a:rPr lang="nl-NL" sz="1000" smtClean="0">
                <a:solidFill>
                  <a:schemeClr val="bg2"/>
                </a:solidFill>
                <a:latin typeface="Calibri" panose="020F0502020204030204" pitchFamily="34" charset="0"/>
                <a:cs typeface="Calibri" panose="020F0502020204030204" pitchFamily="34" charset="0"/>
              </a:rPr>
              <a:pPr/>
              <a:t>23</a:t>
            </a:fld>
            <a:endParaRPr lang="nl-NL" sz="1000">
              <a:solidFill>
                <a:schemeClr val="bg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46000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5BD873-F7B2-997E-A9A1-7AD50C4252E2}"/>
            </a:ext>
          </a:extLst>
        </p:cNvPr>
        <p:cNvGrpSpPr/>
        <p:nvPr/>
      </p:nvGrpSpPr>
      <p:grpSpPr>
        <a:xfrm>
          <a:off x="0" y="0"/>
          <a:ext cx="0" cy="0"/>
          <a:chOff x="0" y="0"/>
          <a:chExt cx="0" cy="0"/>
        </a:xfrm>
      </p:grpSpPr>
      <p:sp>
        <p:nvSpPr>
          <p:cNvPr id="5" name="Titel 4">
            <a:extLst>
              <a:ext uri="{FF2B5EF4-FFF2-40B4-BE49-F238E27FC236}">
                <a16:creationId xmlns:a16="http://schemas.microsoft.com/office/drawing/2014/main" id="{05447872-1A96-DAD6-D7B5-DB3BE9B5744C}"/>
              </a:ext>
            </a:extLst>
          </p:cNvPr>
          <p:cNvSpPr>
            <a:spLocks noGrp="1"/>
          </p:cNvSpPr>
          <p:nvPr>
            <p:ph type="title"/>
          </p:nvPr>
        </p:nvSpPr>
        <p:spPr>
          <a:xfrm>
            <a:off x="720000" y="498852"/>
            <a:ext cx="8841183" cy="577659"/>
          </a:xfrm>
        </p:spPr>
        <p:txBody>
          <a:bodyPr anchor="t">
            <a:normAutofit/>
          </a:bodyPr>
          <a:lstStyle/>
          <a:p>
            <a:r>
              <a:rPr lang="nl-NL" sz="2800"/>
              <a:t>Achtergrond </a:t>
            </a:r>
          </a:p>
        </p:txBody>
      </p:sp>
      <p:sp>
        <p:nvSpPr>
          <p:cNvPr id="6" name="Tijdelijke aanduiding voor verticale tekst 5">
            <a:extLst>
              <a:ext uri="{FF2B5EF4-FFF2-40B4-BE49-F238E27FC236}">
                <a16:creationId xmlns:a16="http://schemas.microsoft.com/office/drawing/2014/main" id="{F66BD5A7-3835-07AE-A620-FEB203D421A2}"/>
              </a:ext>
            </a:extLst>
          </p:cNvPr>
          <p:cNvSpPr>
            <a:spLocks noGrp="1"/>
          </p:cNvSpPr>
          <p:nvPr>
            <p:ph type="body" orient="vert" idx="1"/>
          </p:nvPr>
        </p:nvSpPr>
        <p:spPr>
          <a:xfrm>
            <a:off x="720000" y="1487709"/>
            <a:ext cx="8985703" cy="4992624"/>
          </a:xfrm>
        </p:spPr>
        <p:txBody>
          <a:bodyPr vert="horz" lIns="0" tIns="0" rIns="0" bIns="0" numCol="1" spcCol="360000" rtlCol="0">
            <a:normAutofit/>
          </a:bodyPr>
          <a:lstStyle/>
          <a:p>
            <a:pPr>
              <a:lnSpc>
                <a:spcPct val="140000"/>
              </a:lnSpc>
              <a:spcAft>
                <a:spcPts val="600"/>
              </a:spcAft>
            </a:pPr>
            <a:r>
              <a:rPr lang="nl-NL" sz="1800" b="1" dirty="0">
                <a:solidFill>
                  <a:schemeClr val="accent1"/>
                </a:solidFill>
              </a:rPr>
              <a:t>Vraag achter de vraag (begeleidingscommissie)</a:t>
            </a:r>
          </a:p>
          <a:p>
            <a:pPr marL="285750" indent="-285750">
              <a:lnSpc>
                <a:spcPct val="140000"/>
              </a:lnSpc>
              <a:spcAft>
                <a:spcPts val="600"/>
              </a:spcAft>
              <a:buFont typeface="Arial" panose="020B0604020202020204" pitchFamily="34" charset="0"/>
              <a:buChar char="•"/>
            </a:pPr>
            <a:r>
              <a:rPr lang="nl-NL" sz="1800" dirty="0"/>
              <a:t>Het Overlegorgaan heeft geen juridische entiteit, waardoor besluiten niet automatisch goed geborgd zijn en vooral op  basis van vertrouwen worden genomen. </a:t>
            </a:r>
            <a:r>
              <a:rPr lang="nl-NL" sz="1800" b="1" dirty="0"/>
              <a:t>Er is sprake van een sterke betrokkenheid, maar deze is ook kwetsbaar. </a:t>
            </a:r>
          </a:p>
          <a:p>
            <a:pPr marL="285750" indent="-285750">
              <a:lnSpc>
                <a:spcPct val="140000"/>
              </a:lnSpc>
              <a:spcAft>
                <a:spcPts val="600"/>
              </a:spcAft>
              <a:buFont typeface="Arial" panose="020B0604020202020204" pitchFamily="34" charset="0"/>
              <a:buChar char="•"/>
            </a:pPr>
            <a:r>
              <a:rPr lang="nl-NL" sz="1800" dirty="0"/>
              <a:t>Er is behoefte aan een meer duurzame </a:t>
            </a:r>
            <a:r>
              <a:rPr lang="nl-NL" sz="1800" dirty="0" err="1"/>
              <a:t>governance</a:t>
            </a:r>
            <a:r>
              <a:rPr lang="nl-NL" sz="1800" dirty="0"/>
              <a:t> structuur, met een duidelijke besluitvorming en </a:t>
            </a:r>
            <a:r>
              <a:rPr lang="nl-NL" sz="1800" b="1" dirty="0"/>
              <a:t>meer duidelijkheid over het mandaat van deelnemers</a:t>
            </a:r>
            <a:endParaRPr lang="nl-NL" sz="1800" dirty="0"/>
          </a:p>
          <a:p>
            <a:pPr marL="285750" indent="-285750">
              <a:lnSpc>
                <a:spcPct val="140000"/>
              </a:lnSpc>
              <a:spcAft>
                <a:spcPts val="600"/>
              </a:spcAft>
              <a:buFont typeface="Arial" panose="020B0604020202020204" pitchFamily="34" charset="0"/>
              <a:buChar char="•"/>
            </a:pPr>
            <a:r>
              <a:rPr lang="nl-NL" sz="1800" dirty="0"/>
              <a:t>Er is behoefte aan </a:t>
            </a:r>
            <a:r>
              <a:rPr lang="nl-NL" sz="1800" b="1" dirty="0"/>
              <a:t>balans tussen brede participatie en slagkracht </a:t>
            </a:r>
            <a:r>
              <a:rPr lang="nl-NL" sz="1800" dirty="0"/>
              <a:t>in besluitvorming. </a:t>
            </a:r>
          </a:p>
          <a:p>
            <a:pPr marL="285750" indent="-285750">
              <a:lnSpc>
                <a:spcPct val="140000"/>
              </a:lnSpc>
              <a:spcAft>
                <a:spcPts val="600"/>
              </a:spcAft>
              <a:buFont typeface="Arial" panose="020B0604020202020204" pitchFamily="34" charset="0"/>
              <a:buChar char="•"/>
            </a:pPr>
            <a:r>
              <a:rPr lang="nl-NL" sz="1800" dirty="0">
                <a:solidFill>
                  <a:schemeClr val="tx1"/>
                </a:solidFill>
              </a:rPr>
              <a:t>De ambitie is om richting het uitvoeringsprogramma samen met alle partijen en vooral ook met inwoners aan de slag te gaan.  Er is behoefte om samen </a:t>
            </a:r>
            <a:r>
              <a:rPr lang="nl-NL" sz="1800" i="1" dirty="0">
                <a:solidFill>
                  <a:schemeClr val="tx1"/>
                </a:solidFill>
              </a:rPr>
              <a:t>‘</a:t>
            </a:r>
            <a:r>
              <a:rPr lang="nl-NL" sz="1800" b="1" dirty="0">
                <a:solidFill>
                  <a:schemeClr val="tx1"/>
                </a:solidFill>
              </a:rPr>
              <a:t>fris verder’ </a:t>
            </a:r>
            <a:r>
              <a:rPr lang="nl-NL" sz="1800" dirty="0">
                <a:solidFill>
                  <a:schemeClr val="tx1"/>
                </a:solidFill>
              </a:rPr>
              <a:t>te gaan</a:t>
            </a:r>
          </a:p>
          <a:p>
            <a:pPr marL="285750" indent="-285750">
              <a:lnSpc>
                <a:spcPct val="140000"/>
              </a:lnSpc>
              <a:spcAft>
                <a:spcPts val="600"/>
              </a:spcAft>
              <a:buFont typeface="Arial" panose="020B0604020202020204" pitchFamily="34" charset="0"/>
              <a:buChar char="•"/>
            </a:pPr>
            <a:r>
              <a:rPr lang="nl-NL" sz="1800" dirty="0"/>
              <a:t>Er is behoefte aan het verder uitwerken van het Ambitieplan, waarbij het </a:t>
            </a:r>
            <a:r>
              <a:rPr lang="nl-NL" sz="1800" b="1" dirty="0"/>
              <a:t>betrekken van bewoners </a:t>
            </a:r>
            <a:r>
              <a:rPr lang="nl-NL" sz="1800" dirty="0"/>
              <a:t>daarbij belangrijk is</a:t>
            </a:r>
            <a:r>
              <a:rPr lang="nl-NL" sz="1400" dirty="0"/>
              <a:t>. </a:t>
            </a:r>
          </a:p>
          <a:p>
            <a:pPr>
              <a:lnSpc>
                <a:spcPct val="140000"/>
              </a:lnSpc>
              <a:spcAft>
                <a:spcPts val="600"/>
              </a:spcAft>
            </a:pPr>
            <a:endParaRPr lang="nl-NL" sz="1300" dirty="0"/>
          </a:p>
          <a:p>
            <a:pPr>
              <a:lnSpc>
                <a:spcPct val="140000"/>
              </a:lnSpc>
              <a:spcAft>
                <a:spcPts val="600"/>
              </a:spcAft>
            </a:pPr>
            <a:endParaRPr lang="nl-NL" sz="1300" dirty="0"/>
          </a:p>
        </p:txBody>
      </p:sp>
    </p:spTree>
    <p:extLst>
      <p:ext uri="{BB962C8B-B14F-4D97-AF65-F5344CB8AC3E}">
        <p14:creationId xmlns:p14="http://schemas.microsoft.com/office/powerpoint/2010/main" val="3112678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0B15ED-F9B4-E027-5C50-3B322C7F5D9D}"/>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CAC63379-1710-0EEC-DC72-FC828BF9488E}"/>
              </a:ext>
            </a:extLst>
          </p:cNvPr>
          <p:cNvSpPr>
            <a:spLocks noGrp="1"/>
          </p:cNvSpPr>
          <p:nvPr>
            <p:ph type="title"/>
          </p:nvPr>
        </p:nvSpPr>
        <p:spPr/>
        <p:txBody>
          <a:bodyPr/>
          <a:lstStyle/>
          <a:p>
            <a:r>
              <a:rPr lang="nl-NL" sz="2800"/>
              <a:t>Stappen</a:t>
            </a:r>
            <a:r>
              <a:rPr lang="nl-NL" sz="3200"/>
              <a:t> </a:t>
            </a:r>
            <a:r>
              <a:rPr lang="nl-NL" sz="2800"/>
              <a:t>evaluatie</a:t>
            </a:r>
            <a:endParaRPr lang="nl-NL" sz="3200"/>
          </a:p>
        </p:txBody>
      </p:sp>
      <p:sp>
        <p:nvSpPr>
          <p:cNvPr id="2" name="Tijdelijke aanduiding voor verticale tekst 1">
            <a:extLst>
              <a:ext uri="{FF2B5EF4-FFF2-40B4-BE49-F238E27FC236}">
                <a16:creationId xmlns:a16="http://schemas.microsoft.com/office/drawing/2014/main" id="{F1984668-C591-4CAD-84F7-E7AC66A377F6}"/>
              </a:ext>
            </a:extLst>
          </p:cNvPr>
          <p:cNvSpPr>
            <a:spLocks noGrp="1"/>
          </p:cNvSpPr>
          <p:nvPr>
            <p:ph type="body" orient="vert" idx="1"/>
          </p:nvPr>
        </p:nvSpPr>
        <p:spPr>
          <a:xfrm>
            <a:off x="720000" y="1269331"/>
            <a:ext cx="10758735" cy="4319337"/>
          </a:xfrm>
        </p:spPr>
        <p:txBody>
          <a:bodyPr numCol="1"/>
          <a:lstStyle/>
          <a:p>
            <a:r>
              <a:rPr lang="nl-NL" sz="1800" dirty="0"/>
              <a:t>De volgende stappen hebben we gezet:</a:t>
            </a:r>
          </a:p>
          <a:p>
            <a:endParaRPr lang="nl-NL" sz="1800" dirty="0"/>
          </a:p>
          <a:p>
            <a:pPr marL="342900" indent="-342900">
              <a:buFont typeface="+mj-lt"/>
              <a:buAutoNum type="arabicPeriod"/>
            </a:pPr>
            <a:r>
              <a:rPr lang="nl-NL" sz="1800" dirty="0">
                <a:solidFill>
                  <a:schemeClr val="tx1"/>
                </a:solidFill>
              </a:rPr>
              <a:t>Documentenanalyse </a:t>
            </a:r>
          </a:p>
          <a:p>
            <a:pPr marL="342900" indent="-342900">
              <a:buFont typeface="+mj-lt"/>
              <a:buAutoNum type="arabicPeriod"/>
            </a:pPr>
            <a:r>
              <a:rPr lang="nl-NL" sz="1800" dirty="0">
                <a:solidFill>
                  <a:schemeClr val="tx1"/>
                </a:solidFill>
              </a:rPr>
              <a:t>Interviews met leden OO en inwoners</a:t>
            </a:r>
          </a:p>
          <a:p>
            <a:pPr marL="342900" indent="-342900">
              <a:buFont typeface="+mj-lt"/>
              <a:buAutoNum type="arabicPeriod"/>
            </a:pPr>
            <a:r>
              <a:rPr lang="nl-NL" sz="1800" dirty="0">
                <a:solidFill>
                  <a:schemeClr val="tx1"/>
                </a:solidFill>
              </a:rPr>
              <a:t>Gesprekken met de begeleidingscommissie</a:t>
            </a:r>
          </a:p>
          <a:p>
            <a:r>
              <a:rPr lang="nl-NL" sz="1800" dirty="0">
                <a:solidFill>
                  <a:schemeClr val="tx1"/>
                </a:solidFill>
              </a:rPr>
              <a:t>- - - - - - </a:t>
            </a:r>
          </a:p>
          <a:p>
            <a:pPr marL="342900" indent="-342900">
              <a:buFont typeface="+mj-lt"/>
              <a:buAutoNum type="arabicPeriod" startAt="4"/>
            </a:pPr>
            <a:r>
              <a:rPr lang="nl-NL" sz="1800" dirty="0">
                <a:solidFill>
                  <a:schemeClr val="tx1"/>
                </a:solidFill>
              </a:rPr>
              <a:t>Presentatie bevindingen en gesprek Overlegorgaan over bevindingen (22 mei)</a:t>
            </a:r>
          </a:p>
          <a:p>
            <a:pPr marL="342900" indent="-342900">
              <a:buFont typeface="+mj-lt"/>
              <a:buAutoNum type="arabicPeriod" startAt="4"/>
            </a:pPr>
            <a:r>
              <a:rPr lang="nl-NL" sz="1800" dirty="0">
                <a:solidFill>
                  <a:schemeClr val="tx1"/>
                </a:solidFill>
              </a:rPr>
              <a:t>Rapportage</a:t>
            </a:r>
          </a:p>
          <a:p>
            <a:pPr marL="342900" indent="-342900">
              <a:buFont typeface="+mj-lt"/>
              <a:buAutoNum type="arabicPeriod" startAt="4"/>
            </a:pPr>
            <a:r>
              <a:rPr lang="nl-NL" sz="1800" dirty="0">
                <a:solidFill>
                  <a:schemeClr val="tx1"/>
                </a:solidFill>
              </a:rPr>
              <a:t>Bespreking conclusies Overlegorgaan (na de zomer)</a:t>
            </a:r>
          </a:p>
        </p:txBody>
      </p:sp>
      <p:sp>
        <p:nvSpPr>
          <p:cNvPr id="4" name="Tijdelijke aanduiding voor dianummer 5">
            <a:extLst>
              <a:ext uri="{FF2B5EF4-FFF2-40B4-BE49-F238E27FC236}">
                <a16:creationId xmlns:a16="http://schemas.microsoft.com/office/drawing/2014/main" id="{23E3F423-479F-F945-40EB-C1BBB2C8F249}"/>
              </a:ext>
            </a:extLst>
          </p:cNvPr>
          <p:cNvSpPr txBox="1">
            <a:spLocks/>
          </p:cNvSpPr>
          <p:nvPr/>
        </p:nvSpPr>
        <p:spPr>
          <a:xfrm>
            <a:off x="579120" y="6433984"/>
            <a:ext cx="436880" cy="210656"/>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3F74C68-FA24-394C-8F17-D77E7F59AC26}" type="slidenum">
              <a:rPr lang="nl-NL" sz="1000" smtClean="0">
                <a:solidFill>
                  <a:schemeClr val="bg2"/>
                </a:solidFill>
                <a:latin typeface="Calibri" panose="020F0502020204030204" pitchFamily="34" charset="0"/>
                <a:cs typeface="Calibri" panose="020F0502020204030204" pitchFamily="34" charset="0"/>
              </a:rPr>
              <a:pPr/>
              <a:t>4</a:t>
            </a:fld>
            <a:endParaRPr lang="nl-NL" sz="1000">
              <a:solidFill>
                <a:schemeClr val="bg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43673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BE8B3-1EA2-DC4A-2649-1A469CEF0502}"/>
            </a:ext>
          </a:extLst>
        </p:cNvPr>
        <p:cNvGrpSpPr/>
        <p:nvPr/>
      </p:nvGrpSpPr>
      <p:grpSpPr>
        <a:xfrm>
          <a:off x="0" y="0"/>
          <a:ext cx="0" cy="0"/>
          <a:chOff x="0" y="0"/>
          <a:chExt cx="0" cy="0"/>
        </a:xfrm>
      </p:grpSpPr>
      <p:sp>
        <p:nvSpPr>
          <p:cNvPr id="2" name="Tijdelijke aanduiding voor verticale tekst 1">
            <a:extLst>
              <a:ext uri="{FF2B5EF4-FFF2-40B4-BE49-F238E27FC236}">
                <a16:creationId xmlns:a16="http://schemas.microsoft.com/office/drawing/2014/main" id="{4CC079A6-2013-D476-D347-0CC5AF517041}"/>
              </a:ext>
            </a:extLst>
          </p:cNvPr>
          <p:cNvSpPr>
            <a:spLocks noGrp="1"/>
          </p:cNvSpPr>
          <p:nvPr>
            <p:ph type="body" orient="vert" idx="1"/>
          </p:nvPr>
        </p:nvSpPr>
        <p:spPr>
          <a:xfrm>
            <a:off x="720000" y="1600200"/>
            <a:ext cx="10758735" cy="4181288"/>
          </a:xfrm>
        </p:spPr>
        <p:txBody>
          <a:bodyPr/>
          <a:lstStyle/>
          <a:p>
            <a:br>
              <a:rPr lang="nl-NL" sz="1800">
                <a:effectLst/>
                <a:latin typeface="Calibri" panose="020F0502020204030204" pitchFamily="34" charset="0"/>
                <a:ea typeface="Calibri" panose="020F0502020204030204" pitchFamily="34" charset="0"/>
                <a:cs typeface="Times New Roman" panose="02020603050405020304" pitchFamily="18" charset="0"/>
              </a:rPr>
            </a:br>
            <a:endParaRPr lang="nl-NL"/>
          </a:p>
        </p:txBody>
      </p:sp>
      <p:sp>
        <p:nvSpPr>
          <p:cNvPr id="3" name="Titel 2">
            <a:extLst>
              <a:ext uri="{FF2B5EF4-FFF2-40B4-BE49-F238E27FC236}">
                <a16:creationId xmlns:a16="http://schemas.microsoft.com/office/drawing/2014/main" id="{55144280-8DDF-5A01-5010-7A3E29659CF3}"/>
              </a:ext>
            </a:extLst>
          </p:cNvPr>
          <p:cNvSpPr>
            <a:spLocks noGrp="1"/>
          </p:cNvSpPr>
          <p:nvPr>
            <p:ph type="title"/>
          </p:nvPr>
        </p:nvSpPr>
        <p:spPr/>
        <p:txBody>
          <a:bodyPr/>
          <a:lstStyle/>
          <a:p>
            <a:r>
              <a:rPr lang="nl-NL" sz="2800" dirty="0">
                <a:latin typeface="Calibri" panose="020F0502020204030204" pitchFamily="34" charset="0"/>
              </a:rPr>
              <a:t>Geïnterviewden </a:t>
            </a:r>
          </a:p>
        </p:txBody>
      </p:sp>
      <p:pic>
        <p:nvPicPr>
          <p:cNvPr id="4" name="Afbeelding 3" descr="Afbeelding met tekst, logo, vogel, ontwerp&#10;&#10;Door AI gegenereerde inhoud is mogelijk onjuist.">
            <a:extLst>
              <a:ext uri="{FF2B5EF4-FFF2-40B4-BE49-F238E27FC236}">
                <a16:creationId xmlns:a16="http://schemas.microsoft.com/office/drawing/2014/main" id="{0B2EC217-2917-3F87-93BB-2E3AB1EDC3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77741" y="498852"/>
            <a:ext cx="845420" cy="698242"/>
          </a:xfrm>
          <a:prstGeom prst="rect">
            <a:avLst/>
          </a:prstGeom>
        </p:spPr>
      </p:pic>
      <p:graphicFrame>
        <p:nvGraphicFramePr>
          <p:cNvPr id="5" name="Tabel 4">
            <a:extLst>
              <a:ext uri="{FF2B5EF4-FFF2-40B4-BE49-F238E27FC236}">
                <a16:creationId xmlns:a16="http://schemas.microsoft.com/office/drawing/2014/main" id="{D80878F3-C607-D973-5787-41DEE82AAA46}"/>
              </a:ext>
            </a:extLst>
          </p:cNvPr>
          <p:cNvGraphicFramePr>
            <a:graphicFrameLocks noGrp="1"/>
          </p:cNvGraphicFramePr>
          <p:nvPr>
            <p:extLst>
              <p:ext uri="{D42A27DB-BD31-4B8C-83A1-F6EECF244321}">
                <p14:modId xmlns:p14="http://schemas.microsoft.com/office/powerpoint/2010/main" val="692345492"/>
              </p:ext>
            </p:extLst>
          </p:nvPr>
        </p:nvGraphicFramePr>
        <p:xfrm>
          <a:off x="0" y="1219321"/>
          <a:ext cx="5721532" cy="5840330"/>
        </p:xfrm>
        <a:graphic>
          <a:graphicData uri="http://schemas.openxmlformats.org/drawingml/2006/table">
            <a:tbl>
              <a:tblPr firstRow="1" bandRow="1">
                <a:tableStyleId>{5C22544A-7EE6-4342-B048-85BDC9FD1C3A}</a:tableStyleId>
              </a:tblPr>
              <a:tblGrid>
                <a:gridCol w="2860766">
                  <a:extLst>
                    <a:ext uri="{9D8B030D-6E8A-4147-A177-3AD203B41FA5}">
                      <a16:colId xmlns:a16="http://schemas.microsoft.com/office/drawing/2014/main" val="3520995577"/>
                    </a:ext>
                  </a:extLst>
                </a:gridCol>
                <a:gridCol w="2860766">
                  <a:extLst>
                    <a:ext uri="{9D8B030D-6E8A-4147-A177-3AD203B41FA5}">
                      <a16:colId xmlns:a16="http://schemas.microsoft.com/office/drawing/2014/main" val="3626617202"/>
                    </a:ext>
                  </a:extLst>
                </a:gridCol>
              </a:tblGrid>
              <a:tr h="349650">
                <a:tc>
                  <a:txBody>
                    <a:bodyPr/>
                    <a:lstStyle/>
                    <a:p>
                      <a:pPr>
                        <a:lnSpc>
                          <a:spcPct val="150000"/>
                        </a:lnSpc>
                      </a:pPr>
                      <a:r>
                        <a:rPr lang="nl-NL" sz="1400" b="0">
                          <a:latin typeface="Calibri" panose="020F0502020204030204" pitchFamily="34" charset="0"/>
                          <a:ea typeface="Calibri" panose="020F0502020204030204" pitchFamily="34" charset="0"/>
                          <a:cs typeface="Calibri" panose="020F0502020204030204" pitchFamily="34" charset="0"/>
                        </a:rPr>
                        <a:t>Organisatie</a:t>
                      </a:r>
                    </a:p>
                  </a:txBody>
                  <a:tcPr anchor="ctr"/>
                </a:tc>
                <a:tc>
                  <a:txBody>
                    <a:bodyPr/>
                    <a:lstStyle/>
                    <a:p>
                      <a:pPr>
                        <a:lnSpc>
                          <a:spcPct val="150000"/>
                        </a:lnSpc>
                      </a:pPr>
                      <a:r>
                        <a:rPr lang="nl-NL" sz="1400" b="0">
                          <a:latin typeface="Calibri" panose="020F0502020204030204" pitchFamily="34" charset="0"/>
                          <a:ea typeface="Calibri" panose="020F0502020204030204" pitchFamily="34" charset="0"/>
                          <a:cs typeface="Calibri" panose="020F0502020204030204" pitchFamily="34" charset="0"/>
                        </a:rPr>
                        <a:t>Geïnterviewden</a:t>
                      </a:r>
                    </a:p>
                  </a:txBody>
                  <a:tcPr anchor="ctr"/>
                </a:tc>
                <a:extLst>
                  <a:ext uri="{0D108BD9-81ED-4DB2-BD59-A6C34878D82A}">
                    <a16:rowId xmlns:a16="http://schemas.microsoft.com/office/drawing/2014/main" val="1785719433"/>
                  </a:ext>
                </a:extLst>
              </a:tr>
              <a:tr h="349650">
                <a:tc>
                  <a:txBody>
                    <a:bodyPr/>
                    <a:lstStyle/>
                    <a:p>
                      <a:pPr>
                        <a:lnSpc>
                          <a:spcPct val="150000"/>
                        </a:lnSpc>
                      </a:pPr>
                      <a:r>
                        <a:rPr lang="nl-NL" sz="1400">
                          <a:latin typeface="Calibri" panose="020F0502020204030204" pitchFamily="34" charset="0"/>
                          <a:ea typeface="Calibri" panose="020F0502020204030204" pitchFamily="34" charset="0"/>
                          <a:cs typeface="Calibri" panose="020F0502020204030204" pitchFamily="34" charset="0"/>
                        </a:rPr>
                        <a:t>Gemeente Schiermonnikoog</a:t>
                      </a:r>
                    </a:p>
                  </a:txBody>
                  <a:tcPr/>
                </a:tc>
                <a:tc>
                  <a:txBody>
                    <a:bodyPr/>
                    <a:lstStyle/>
                    <a:p>
                      <a:pPr>
                        <a:lnSpc>
                          <a:spcPct val="150000"/>
                        </a:lnSpc>
                      </a:pPr>
                      <a:r>
                        <a:rPr lang="nl-NL" sz="1400">
                          <a:latin typeface="Calibri" panose="020F0502020204030204" pitchFamily="34" charset="0"/>
                          <a:ea typeface="Calibri" panose="020F0502020204030204" pitchFamily="34" charset="0"/>
                          <a:cs typeface="Calibri" panose="020F0502020204030204" pitchFamily="34" charset="0"/>
                        </a:rPr>
                        <a:t>Ineke van Gent/burgemeester</a:t>
                      </a:r>
                    </a:p>
                  </a:txBody>
                  <a:tcPr/>
                </a:tc>
                <a:extLst>
                  <a:ext uri="{0D108BD9-81ED-4DB2-BD59-A6C34878D82A}">
                    <a16:rowId xmlns:a16="http://schemas.microsoft.com/office/drawing/2014/main" val="3398464122"/>
                  </a:ext>
                </a:extLst>
              </a:tr>
              <a:tr h="645426">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nl-NL" sz="1400">
                          <a:latin typeface="Calibri" panose="020F0502020204030204" pitchFamily="34" charset="0"/>
                          <a:ea typeface="Calibri" panose="020F0502020204030204" pitchFamily="34" charset="0"/>
                          <a:cs typeface="Calibri" panose="020F0502020204030204" pitchFamily="34" charset="0"/>
                        </a:rPr>
                        <a:t>Provincie Fryslân</a:t>
                      </a: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nl-NL" sz="1400">
                          <a:latin typeface="Calibri" panose="020F0502020204030204" pitchFamily="34" charset="0"/>
                          <a:ea typeface="Calibri" panose="020F0502020204030204" pitchFamily="34" charset="0"/>
                          <a:cs typeface="Calibri" panose="020F0502020204030204" pitchFamily="34" charset="0"/>
                        </a:rPr>
                        <a:t>Menko Groeneweg, Anneke Jansma-Twijnstra</a:t>
                      </a:r>
                    </a:p>
                  </a:txBody>
                  <a:tcPr/>
                </a:tc>
                <a:extLst>
                  <a:ext uri="{0D108BD9-81ED-4DB2-BD59-A6C34878D82A}">
                    <a16:rowId xmlns:a16="http://schemas.microsoft.com/office/drawing/2014/main" val="393102048"/>
                  </a:ext>
                </a:extLst>
              </a:tr>
              <a:tr h="645426">
                <a:tc>
                  <a:txBody>
                    <a:bodyPr/>
                    <a:lstStyle/>
                    <a:p>
                      <a:pPr>
                        <a:lnSpc>
                          <a:spcPct val="150000"/>
                        </a:lnSpc>
                      </a:pPr>
                      <a:r>
                        <a:rPr lang="nl-NL" sz="1400">
                          <a:latin typeface="Calibri" panose="020F0502020204030204" pitchFamily="34" charset="0"/>
                          <a:ea typeface="Calibri" panose="020F0502020204030204" pitchFamily="34" charset="0"/>
                          <a:cs typeface="Calibri" panose="020F0502020204030204" pitchFamily="34" charset="0"/>
                        </a:rPr>
                        <a:t>Nationaal Park Schiermonnikoog (voorzitter en secretaris)</a:t>
                      </a:r>
                    </a:p>
                  </a:txBody>
                  <a:tcPr/>
                </a:tc>
                <a:tc>
                  <a:txBody>
                    <a:bodyPr/>
                    <a:lstStyle/>
                    <a:p>
                      <a:pPr>
                        <a:lnSpc>
                          <a:spcPct val="150000"/>
                        </a:lnSpc>
                      </a:pPr>
                      <a:r>
                        <a:rPr lang="nl-NL" sz="1400">
                          <a:latin typeface="Calibri" panose="020F0502020204030204" pitchFamily="34" charset="0"/>
                          <a:ea typeface="Calibri" panose="020F0502020204030204" pitchFamily="34" charset="0"/>
                          <a:cs typeface="Calibri" panose="020F0502020204030204" pitchFamily="34" charset="0"/>
                        </a:rPr>
                        <a:t>Klaas Fokkinga, Durk Holwerda</a:t>
                      </a:r>
                    </a:p>
                  </a:txBody>
                  <a:tcPr/>
                </a:tc>
                <a:extLst>
                  <a:ext uri="{0D108BD9-81ED-4DB2-BD59-A6C34878D82A}">
                    <a16:rowId xmlns:a16="http://schemas.microsoft.com/office/drawing/2014/main" val="3764620908"/>
                  </a:ext>
                </a:extLst>
              </a:tr>
              <a:tr h="349650">
                <a:tc>
                  <a:txBody>
                    <a:bodyPr/>
                    <a:lstStyle/>
                    <a:p>
                      <a:pPr>
                        <a:lnSpc>
                          <a:spcPct val="150000"/>
                        </a:lnSpc>
                      </a:pPr>
                      <a:r>
                        <a:rPr lang="nl-NL" sz="1400">
                          <a:latin typeface="Calibri" panose="020F0502020204030204" pitchFamily="34" charset="0"/>
                          <a:ea typeface="Calibri" panose="020F0502020204030204" pitchFamily="34" charset="0"/>
                          <a:cs typeface="Calibri" panose="020F0502020204030204" pitchFamily="34" charset="0"/>
                        </a:rPr>
                        <a:t>Stichting NP (penningmeester)</a:t>
                      </a:r>
                    </a:p>
                  </a:txBody>
                  <a:tcPr/>
                </a:tc>
                <a:tc>
                  <a:txBody>
                    <a:bodyPr/>
                    <a:lstStyle/>
                    <a:p>
                      <a:pPr>
                        <a:lnSpc>
                          <a:spcPct val="150000"/>
                        </a:lnSpc>
                      </a:pPr>
                      <a:r>
                        <a:rPr lang="nl-NL" sz="1400">
                          <a:latin typeface="Calibri" panose="020F0502020204030204" pitchFamily="34" charset="0"/>
                          <a:ea typeface="Calibri" panose="020F0502020204030204" pitchFamily="34" charset="0"/>
                          <a:cs typeface="Calibri" panose="020F0502020204030204" pitchFamily="34" charset="0"/>
                        </a:rPr>
                        <a:t>Erik Gerbrands</a:t>
                      </a:r>
                    </a:p>
                  </a:txBody>
                  <a:tcPr/>
                </a:tc>
                <a:extLst>
                  <a:ext uri="{0D108BD9-81ED-4DB2-BD59-A6C34878D82A}">
                    <a16:rowId xmlns:a16="http://schemas.microsoft.com/office/drawing/2014/main" val="935618582"/>
                  </a:ext>
                </a:extLst>
              </a:tr>
              <a:tr h="645426">
                <a:tc>
                  <a:txBody>
                    <a:bodyPr/>
                    <a:lstStyle/>
                    <a:p>
                      <a:pPr>
                        <a:lnSpc>
                          <a:spcPct val="150000"/>
                        </a:lnSpc>
                      </a:pPr>
                      <a:r>
                        <a:rPr lang="nl-NL" sz="1400">
                          <a:latin typeface="Calibri" panose="020F0502020204030204" pitchFamily="34" charset="0"/>
                          <a:ea typeface="Calibri" panose="020F0502020204030204" pitchFamily="34" charset="0"/>
                          <a:cs typeface="Calibri" panose="020F0502020204030204" pitchFamily="34" charset="0"/>
                        </a:rPr>
                        <a:t>Wetterskip Fryslân</a:t>
                      </a:r>
                    </a:p>
                  </a:txBody>
                  <a:tcPr/>
                </a:tc>
                <a:tc>
                  <a:txBody>
                    <a:bodyPr/>
                    <a:lstStyle/>
                    <a:p>
                      <a:pPr>
                        <a:lnSpc>
                          <a:spcPct val="150000"/>
                        </a:lnSpc>
                      </a:pPr>
                      <a:r>
                        <a:rPr lang="nl-NL" sz="1400">
                          <a:latin typeface="Calibri" panose="020F0502020204030204" pitchFamily="34" charset="0"/>
                          <a:ea typeface="Calibri" panose="020F0502020204030204" pitchFamily="34" charset="0"/>
                          <a:cs typeface="Calibri" panose="020F0502020204030204" pitchFamily="34" charset="0"/>
                        </a:rPr>
                        <a:t>Remco van Maurik (DB-lid) en Rixt Wind</a:t>
                      </a:r>
                    </a:p>
                  </a:txBody>
                  <a:tcPr/>
                </a:tc>
                <a:extLst>
                  <a:ext uri="{0D108BD9-81ED-4DB2-BD59-A6C34878D82A}">
                    <a16:rowId xmlns:a16="http://schemas.microsoft.com/office/drawing/2014/main" val="181354216"/>
                  </a:ext>
                </a:extLst>
              </a:tr>
              <a:tr h="349650">
                <a:tc>
                  <a:txBody>
                    <a:bodyPr/>
                    <a:lstStyle/>
                    <a:p>
                      <a:pPr>
                        <a:lnSpc>
                          <a:spcPct val="150000"/>
                        </a:lnSpc>
                      </a:pPr>
                      <a:r>
                        <a:rPr lang="nl-NL" sz="1400">
                          <a:latin typeface="Calibri" panose="020F0502020204030204" pitchFamily="34" charset="0"/>
                          <a:ea typeface="Calibri" panose="020F0502020204030204" pitchFamily="34" charset="0"/>
                          <a:cs typeface="Calibri" panose="020F0502020204030204" pitchFamily="34" charset="0"/>
                        </a:rPr>
                        <a:t>Vereniging Natuurmonumenten</a:t>
                      </a:r>
                    </a:p>
                  </a:txBody>
                  <a:tcPr/>
                </a:tc>
                <a:tc>
                  <a:txBody>
                    <a:bodyPr/>
                    <a:lstStyle/>
                    <a:p>
                      <a:pPr>
                        <a:lnSpc>
                          <a:spcPct val="150000"/>
                        </a:lnSpc>
                      </a:pPr>
                      <a:r>
                        <a:rPr lang="nl-NL" sz="1400">
                          <a:latin typeface="Calibri" panose="020F0502020204030204" pitchFamily="34" charset="0"/>
                          <a:ea typeface="Calibri" panose="020F0502020204030204" pitchFamily="34" charset="0"/>
                          <a:cs typeface="Calibri" panose="020F0502020204030204" pitchFamily="34" charset="0"/>
                        </a:rPr>
                        <a:t>Romboud Bennema</a:t>
                      </a:r>
                    </a:p>
                  </a:txBody>
                  <a:tcPr/>
                </a:tc>
                <a:extLst>
                  <a:ext uri="{0D108BD9-81ED-4DB2-BD59-A6C34878D82A}">
                    <a16:rowId xmlns:a16="http://schemas.microsoft.com/office/drawing/2014/main" val="1978389035"/>
                  </a:ext>
                </a:extLst>
              </a:tr>
              <a:tr h="349650">
                <a:tc>
                  <a:txBody>
                    <a:bodyPr/>
                    <a:lstStyle/>
                    <a:p>
                      <a:pPr>
                        <a:lnSpc>
                          <a:spcPct val="150000"/>
                        </a:lnSpc>
                      </a:pPr>
                      <a:r>
                        <a:rPr lang="nl-NL" sz="1400">
                          <a:latin typeface="Calibri" panose="020F0502020204030204" pitchFamily="34" charset="0"/>
                          <a:ea typeface="Calibri" panose="020F0502020204030204" pitchFamily="34" charset="0"/>
                          <a:cs typeface="Calibri" panose="020F0502020204030204" pitchFamily="34" charset="0"/>
                        </a:rPr>
                        <a:t>Vitens</a:t>
                      </a:r>
                    </a:p>
                  </a:txBody>
                  <a:tcPr/>
                </a:tc>
                <a:tc>
                  <a:txBody>
                    <a:bodyPr/>
                    <a:lstStyle/>
                    <a:p>
                      <a:pPr>
                        <a:lnSpc>
                          <a:spcPct val="150000"/>
                        </a:lnSpc>
                      </a:pPr>
                      <a:r>
                        <a:rPr lang="nl-NL" sz="1400">
                          <a:latin typeface="Calibri" panose="020F0502020204030204" pitchFamily="34" charset="0"/>
                          <a:ea typeface="Calibri" panose="020F0502020204030204" pitchFamily="34" charset="0"/>
                          <a:cs typeface="Calibri" panose="020F0502020204030204" pitchFamily="34" charset="0"/>
                        </a:rPr>
                        <a:t>Gerben Korten</a:t>
                      </a:r>
                    </a:p>
                  </a:txBody>
                  <a:tcPr/>
                </a:tc>
                <a:extLst>
                  <a:ext uri="{0D108BD9-81ED-4DB2-BD59-A6C34878D82A}">
                    <a16:rowId xmlns:a16="http://schemas.microsoft.com/office/drawing/2014/main" val="1841788076"/>
                  </a:ext>
                </a:extLst>
              </a:tr>
              <a:tr h="349650">
                <a:tc>
                  <a:txBody>
                    <a:bodyPr/>
                    <a:lstStyle/>
                    <a:p>
                      <a:pPr>
                        <a:lnSpc>
                          <a:spcPct val="150000"/>
                        </a:lnSpc>
                      </a:pPr>
                      <a:r>
                        <a:rPr lang="nl-NL" sz="1400" b="0" i="0" u="none" strike="noStrike" kern="1200">
                          <a:solidFill>
                            <a:schemeClr val="dk1"/>
                          </a:solidFill>
                          <a:effectLst/>
                          <a:latin typeface="Calibri" panose="020F0502020204030204" pitchFamily="34" charset="0"/>
                          <a:ea typeface="Calibri" panose="020F0502020204030204" pitchFamily="34" charset="0"/>
                          <a:cs typeface="Calibri" panose="020F0502020204030204" pitchFamily="34" charset="0"/>
                        </a:rPr>
                        <a:t>Rijkswaterstaat, district Waddenzee</a:t>
                      </a:r>
                      <a:endParaRPr lang="nl-NL" sz="140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nl-NL" sz="1400" b="0" i="0" u="none" strike="noStrike" kern="1200">
                          <a:solidFill>
                            <a:schemeClr val="dk1"/>
                          </a:solidFill>
                          <a:effectLst/>
                          <a:latin typeface="Calibri" panose="020F0502020204030204" pitchFamily="34" charset="0"/>
                          <a:ea typeface="Calibri" panose="020F0502020204030204" pitchFamily="34" charset="0"/>
                          <a:cs typeface="Calibri" panose="020F0502020204030204" pitchFamily="34" charset="0"/>
                        </a:rPr>
                        <a:t>Gijs Coenraads</a:t>
                      </a:r>
                      <a:endParaRPr lang="nl-NL" sz="140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821924780"/>
                  </a:ext>
                </a:extLst>
              </a:tr>
              <a:tr h="645426">
                <a:tc>
                  <a:txBody>
                    <a:bodyPr/>
                    <a:lstStyle/>
                    <a:p>
                      <a:pPr>
                        <a:lnSpc>
                          <a:spcPct val="150000"/>
                        </a:lnSpc>
                      </a:pPr>
                      <a:r>
                        <a:rPr lang="nl-NL" sz="1400">
                          <a:latin typeface="Calibri" panose="020F0502020204030204" pitchFamily="34" charset="0"/>
                          <a:ea typeface="Calibri" panose="020F0502020204030204" pitchFamily="34" charset="0"/>
                          <a:cs typeface="Calibri" panose="020F0502020204030204" pitchFamily="34" charset="0"/>
                        </a:rPr>
                        <a:t>Vereniging Boerenbelang Schiermonnikoog</a:t>
                      </a:r>
                    </a:p>
                  </a:txBody>
                  <a:tcPr/>
                </a:tc>
                <a:tc>
                  <a:txBody>
                    <a:bodyPr/>
                    <a:lstStyle/>
                    <a:p>
                      <a:pPr>
                        <a:lnSpc>
                          <a:spcPct val="150000"/>
                        </a:lnSpc>
                      </a:pPr>
                      <a:r>
                        <a:rPr lang="nl-NL" sz="1400">
                          <a:latin typeface="Calibri" panose="020F0502020204030204" pitchFamily="34" charset="0"/>
                          <a:ea typeface="Calibri" panose="020F0502020204030204" pitchFamily="34" charset="0"/>
                          <a:cs typeface="Calibri" panose="020F0502020204030204" pitchFamily="34" charset="0"/>
                        </a:rPr>
                        <a:t>Martin Hagen</a:t>
                      </a:r>
                    </a:p>
                  </a:txBody>
                  <a:tcPr/>
                </a:tc>
                <a:extLst>
                  <a:ext uri="{0D108BD9-81ED-4DB2-BD59-A6C34878D82A}">
                    <a16:rowId xmlns:a16="http://schemas.microsoft.com/office/drawing/2014/main" val="1742889926"/>
                  </a:ext>
                </a:extLst>
              </a:tr>
              <a:tr h="776200">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nl-NL" sz="1400">
                          <a:latin typeface="Calibri" panose="020F0502020204030204" pitchFamily="34" charset="0"/>
                          <a:ea typeface="Calibri" panose="020F0502020204030204" pitchFamily="34" charset="0"/>
                          <a:cs typeface="Calibri" panose="020F0502020204030204" pitchFamily="34" charset="0"/>
                        </a:rPr>
                        <a:t>Schiermonnikoogs Ondernemers Verbond</a:t>
                      </a: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nl-NL" sz="1400">
                          <a:latin typeface="Calibri" panose="020F0502020204030204" pitchFamily="34" charset="0"/>
                          <a:ea typeface="Calibri" panose="020F0502020204030204" pitchFamily="34" charset="0"/>
                          <a:cs typeface="Calibri" panose="020F0502020204030204" pitchFamily="34" charset="0"/>
                        </a:rPr>
                        <a:t>Nienke </a:t>
                      </a:r>
                      <a:r>
                        <a:rPr lang="nl-NL" sz="1400" err="1">
                          <a:latin typeface="Calibri" panose="020F0502020204030204" pitchFamily="34" charset="0"/>
                          <a:ea typeface="Calibri" panose="020F0502020204030204" pitchFamily="34" charset="0"/>
                          <a:cs typeface="Calibri" panose="020F0502020204030204" pitchFamily="34" charset="0"/>
                        </a:rPr>
                        <a:t>Broekstra</a:t>
                      </a:r>
                      <a:endParaRPr lang="nl-NL" sz="140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179307004"/>
                  </a:ext>
                </a:extLst>
              </a:tr>
            </a:tbl>
          </a:graphicData>
        </a:graphic>
      </p:graphicFrame>
      <p:graphicFrame>
        <p:nvGraphicFramePr>
          <p:cNvPr id="6" name="Tabel 5">
            <a:extLst>
              <a:ext uri="{FF2B5EF4-FFF2-40B4-BE49-F238E27FC236}">
                <a16:creationId xmlns:a16="http://schemas.microsoft.com/office/drawing/2014/main" id="{125A91C5-9AF6-3B9B-4076-85DCE73978DC}"/>
              </a:ext>
            </a:extLst>
          </p:cNvPr>
          <p:cNvGraphicFramePr>
            <a:graphicFrameLocks noGrp="1"/>
          </p:cNvGraphicFramePr>
          <p:nvPr>
            <p:extLst>
              <p:ext uri="{D42A27DB-BD31-4B8C-83A1-F6EECF244321}">
                <p14:modId xmlns:p14="http://schemas.microsoft.com/office/powerpoint/2010/main" val="2471746797"/>
              </p:ext>
            </p:extLst>
          </p:nvPr>
        </p:nvGraphicFramePr>
        <p:xfrm>
          <a:off x="5878726" y="1219320"/>
          <a:ext cx="6320009" cy="4307861"/>
        </p:xfrm>
        <a:graphic>
          <a:graphicData uri="http://schemas.openxmlformats.org/drawingml/2006/table">
            <a:tbl>
              <a:tblPr firstRow="1" bandRow="1">
                <a:tableStyleId>{5C22544A-7EE6-4342-B048-85BDC9FD1C3A}</a:tableStyleId>
              </a:tblPr>
              <a:tblGrid>
                <a:gridCol w="2999659">
                  <a:extLst>
                    <a:ext uri="{9D8B030D-6E8A-4147-A177-3AD203B41FA5}">
                      <a16:colId xmlns:a16="http://schemas.microsoft.com/office/drawing/2014/main" val="3520995577"/>
                    </a:ext>
                  </a:extLst>
                </a:gridCol>
                <a:gridCol w="3320350">
                  <a:extLst>
                    <a:ext uri="{9D8B030D-6E8A-4147-A177-3AD203B41FA5}">
                      <a16:colId xmlns:a16="http://schemas.microsoft.com/office/drawing/2014/main" val="3626617202"/>
                    </a:ext>
                  </a:extLst>
                </a:gridCol>
              </a:tblGrid>
              <a:tr h="375020">
                <a:tc>
                  <a:txBody>
                    <a:bodyPr/>
                    <a:lstStyle/>
                    <a:p>
                      <a:r>
                        <a:rPr lang="nl-NL" sz="1400" b="0">
                          <a:latin typeface="Calibri" panose="020F0502020204030204" pitchFamily="34" charset="0"/>
                          <a:ea typeface="Calibri" panose="020F0502020204030204" pitchFamily="34" charset="0"/>
                          <a:cs typeface="Calibri" panose="020F0502020204030204" pitchFamily="34" charset="0"/>
                        </a:rPr>
                        <a:t>Organisatie</a:t>
                      </a:r>
                    </a:p>
                  </a:txBody>
                  <a:tcPr anchor="ctr"/>
                </a:tc>
                <a:tc>
                  <a:txBody>
                    <a:bodyPr/>
                    <a:lstStyle/>
                    <a:p>
                      <a:r>
                        <a:rPr lang="nl-NL" sz="1400" b="0">
                          <a:latin typeface="Calibri" panose="020F0502020204030204" pitchFamily="34" charset="0"/>
                          <a:ea typeface="Calibri" panose="020F0502020204030204" pitchFamily="34" charset="0"/>
                          <a:cs typeface="Calibri" panose="020F0502020204030204" pitchFamily="34" charset="0"/>
                        </a:rPr>
                        <a:t>Geïnterviewden</a:t>
                      </a:r>
                    </a:p>
                  </a:txBody>
                  <a:tcPr anchor="ctr"/>
                </a:tc>
                <a:extLst>
                  <a:ext uri="{0D108BD9-81ED-4DB2-BD59-A6C34878D82A}">
                    <a16:rowId xmlns:a16="http://schemas.microsoft.com/office/drawing/2014/main" val="1785719433"/>
                  </a:ext>
                </a:extLst>
              </a:tr>
              <a:tr h="618591">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nl-NL" sz="1400">
                          <a:latin typeface="Calibri" panose="020F0502020204030204" pitchFamily="34" charset="0"/>
                          <a:ea typeface="Calibri" panose="020F0502020204030204" pitchFamily="34" charset="0"/>
                          <a:cs typeface="Calibri" panose="020F0502020204030204" pitchFamily="34" charset="0"/>
                        </a:rPr>
                        <a:t>Natuur en Vogelwacht Schiermonnikoog</a:t>
                      </a: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nl-NL" sz="1400">
                          <a:latin typeface="Calibri" panose="020F0502020204030204" pitchFamily="34" charset="0"/>
                          <a:ea typeface="Calibri" panose="020F0502020204030204" pitchFamily="34" charset="0"/>
                          <a:cs typeface="Calibri" panose="020F0502020204030204" pitchFamily="34" charset="0"/>
                        </a:rPr>
                        <a:t>Andre Duiven</a:t>
                      </a:r>
                    </a:p>
                  </a:txBody>
                  <a:tcPr/>
                </a:tc>
                <a:extLst>
                  <a:ext uri="{0D108BD9-81ED-4DB2-BD59-A6C34878D82A}">
                    <a16:rowId xmlns:a16="http://schemas.microsoft.com/office/drawing/2014/main" val="3764620908"/>
                  </a:ext>
                </a:extLst>
              </a:tr>
              <a:tr h="483634">
                <a:tc>
                  <a:txBody>
                    <a:bodyPr/>
                    <a:lstStyle/>
                    <a:p>
                      <a:pPr>
                        <a:lnSpc>
                          <a:spcPct val="150000"/>
                        </a:lnSpc>
                      </a:pPr>
                      <a:r>
                        <a:rPr lang="nl-NL" sz="1400">
                          <a:latin typeface="Calibri" panose="020F0502020204030204" pitchFamily="34" charset="0"/>
                          <a:ea typeface="Calibri" panose="020F0502020204030204" pitchFamily="34" charset="0"/>
                          <a:cs typeface="Calibri" panose="020F0502020204030204" pitchFamily="34" charset="0"/>
                        </a:rPr>
                        <a:t>Leden WG beheer en communicatie</a:t>
                      </a:r>
                    </a:p>
                  </a:txBody>
                  <a:tcPr/>
                </a:tc>
                <a:tc>
                  <a:txBody>
                    <a:bodyPr/>
                    <a:lstStyle/>
                    <a:p>
                      <a:pPr>
                        <a:lnSpc>
                          <a:spcPct val="150000"/>
                        </a:lnSpc>
                      </a:pPr>
                      <a:r>
                        <a:rPr lang="nl-NL" sz="1400">
                          <a:latin typeface="Calibri" panose="020F0502020204030204" pitchFamily="34" charset="0"/>
                          <a:ea typeface="Calibri" panose="020F0502020204030204" pitchFamily="34" charset="0"/>
                          <a:cs typeface="Calibri" panose="020F0502020204030204" pitchFamily="34" charset="0"/>
                        </a:rPr>
                        <a:t>bijeenkomst</a:t>
                      </a:r>
                    </a:p>
                  </a:txBody>
                  <a:tcPr/>
                </a:tc>
                <a:extLst>
                  <a:ext uri="{0D108BD9-81ED-4DB2-BD59-A6C34878D82A}">
                    <a16:rowId xmlns:a16="http://schemas.microsoft.com/office/drawing/2014/main" val="935618582"/>
                  </a:ext>
                </a:extLst>
              </a:tr>
              <a:tr h="618591">
                <a:tc>
                  <a:txBody>
                    <a:bodyPr/>
                    <a:lstStyle/>
                    <a:p>
                      <a:pPr>
                        <a:lnSpc>
                          <a:spcPct val="150000"/>
                        </a:lnSpc>
                      </a:pPr>
                      <a:r>
                        <a:rPr lang="nl-NL" sz="1400">
                          <a:latin typeface="Calibri" panose="020F0502020204030204" pitchFamily="34" charset="0"/>
                          <a:ea typeface="Calibri" panose="020F0502020204030204" pitchFamily="34" charset="0"/>
                          <a:cs typeface="Calibri" panose="020F0502020204030204" pitchFamily="34" charset="0"/>
                        </a:rPr>
                        <a:t>Jonge ondernemers</a:t>
                      </a:r>
                    </a:p>
                  </a:txBody>
                  <a:tcPr/>
                </a:tc>
                <a:tc>
                  <a:txBody>
                    <a:bodyPr/>
                    <a:lstStyle/>
                    <a:p>
                      <a:pPr>
                        <a:lnSpc>
                          <a:spcPct val="150000"/>
                        </a:lnSpc>
                      </a:pPr>
                      <a:endParaRPr lang="nl-NL" sz="140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124403337"/>
                  </a:ext>
                </a:extLst>
              </a:tr>
              <a:tr h="618591">
                <a:tc>
                  <a:txBody>
                    <a:bodyPr/>
                    <a:lstStyle/>
                    <a:p>
                      <a:pPr>
                        <a:lnSpc>
                          <a:spcPct val="150000"/>
                        </a:lnSpc>
                      </a:pPr>
                      <a:r>
                        <a:rPr lang="nl-NL" sz="1400">
                          <a:latin typeface="Calibri" panose="020F0502020204030204" pitchFamily="34" charset="0"/>
                          <a:ea typeface="Calibri" panose="020F0502020204030204" pitchFamily="34" charset="0"/>
                          <a:cs typeface="Calibri" panose="020F0502020204030204" pitchFamily="34" charset="0"/>
                        </a:rPr>
                        <a:t>Groep betrokken bewoners </a:t>
                      </a:r>
                    </a:p>
                  </a:txBody>
                  <a:tcPr/>
                </a:tc>
                <a:tc>
                  <a:txBody>
                    <a:bodyPr/>
                    <a:lstStyle/>
                    <a:p>
                      <a:pPr>
                        <a:lnSpc>
                          <a:spcPct val="150000"/>
                        </a:lnSpc>
                      </a:pPr>
                      <a:endParaRPr lang="nl-NL" sz="140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978389035"/>
                  </a:ext>
                </a:extLst>
              </a:tr>
              <a:tr h="375020">
                <a:tc>
                  <a:txBody>
                    <a:bodyPr/>
                    <a:lstStyle/>
                    <a:p>
                      <a:pPr>
                        <a:lnSpc>
                          <a:spcPct val="150000"/>
                        </a:lnSpc>
                      </a:pPr>
                      <a:r>
                        <a:rPr lang="nl-NL" sz="1400">
                          <a:latin typeface="Calibri" panose="020F0502020204030204" pitchFamily="34" charset="0"/>
                          <a:ea typeface="Calibri" panose="020F0502020204030204" pitchFamily="34" charset="0"/>
                          <a:cs typeface="Calibri" panose="020F0502020204030204" pitchFamily="34" charset="0"/>
                        </a:rPr>
                        <a:t>betrokken bewoners/natuurgids</a:t>
                      </a: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endParaRPr lang="nl-NL" sz="140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837156415"/>
                  </a:ext>
                </a:extLst>
              </a:tr>
              <a:tr h="375020">
                <a:tc>
                  <a:txBody>
                    <a:bodyPr/>
                    <a:lstStyle/>
                    <a:p>
                      <a:pPr>
                        <a:lnSpc>
                          <a:spcPct val="150000"/>
                        </a:lnSpc>
                      </a:pPr>
                      <a:r>
                        <a:rPr lang="nl-NL" sz="1400">
                          <a:latin typeface="Calibri" panose="020F0502020204030204" pitchFamily="34" charset="0"/>
                          <a:ea typeface="Calibri" panose="020F0502020204030204" pitchFamily="34" charset="0"/>
                          <a:cs typeface="Calibri" panose="020F0502020204030204" pitchFamily="34" charset="0"/>
                        </a:rPr>
                        <a:t>‘gastheer’ </a:t>
                      </a:r>
                    </a:p>
                  </a:txBody>
                  <a:tcPr/>
                </a:tc>
                <a:tc>
                  <a:txBody>
                    <a:bodyPr/>
                    <a:lstStyle/>
                    <a:p>
                      <a:pPr>
                        <a:lnSpc>
                          <a:spcPct val="150000"/>
                        </a:lnSpc>
                      </a:pPr>
                      <a:endParaRPr lang="nl-NL" sz="140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978191074"/>
                  </a:ext>
                </a:extLst>
              </a:tr>
              <a:tr h="375020">
                <a:tc>
                  <a:txBody>
                    <a:bodyPr/>
                    <a:lstStyle/>
                    <a:p>
                      <a:pPr>
                        <a:lnSpc>
                          <a:spcPct val="150000"/>
                        </a:lnSpc>
                      </a:pPr>
                      <a:r>
                        <a:rPr lang="nl-NL" sz="1400">
                          <a:latin typeface="Calibri" panose="020F0502020204030204" pitchFamily="34" charset="0"/>
                          <a:ea typeface="Calibri" panose="020F0502020204030204" pitchFamily="34" charset="0"/>
                          <a:cs typeface="Calibri" panose="020F0502020204030204" pitchFamily="34" charset="0"/>
                        </a:rPr>
                        <a:t>Inloopmoment</a:t>
                      </a:r>
                    </a:p>
                  </a:txBody>
                  <a:tcPr/>
                </a:tc>
                <a:tc>
                  <a:txBody>
                    <a:bodyPr/>
                    <a:lstStyle/>
                    <a:p>
                      <a:pPr>
                        <a:lnSpc>
                          <a:spcPct val="150000"/>
                        </a:lnSpc>
                      </a:pPr>
                      <a:endParaRPr lang="nl-NL" sz="140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039939263"/>
                  </a:ext>
                </a:extLst>
              </a:tr>
              <a:tr h="375020">
                <a:tc>
                  <a:txBody>
                    <a:bodyPr/>
                    <a:lstStyle/>
                    <a:p>
                      <a:pPr>
                        <a:lnSpc>
                          <a:spcPct val="150000"/>
                        </a:lnSpc>
                      </a:pPr>
                      <a:r>
                        <a:rPr lang="nl-NL" sz="1400">
                          <a:latin typeface="Calibri" panose="020F0502020204030204" pitchFamily="34" charset="0"/>
                          <a:ea typeface="Calibri" panose="020F0502020204030204" pitchFamily="34" charset="0"/>
                          <a:cs typeface="Calibri" panose="020F0502020204030204" pitchFamily="34" charset="0"/>
                        </a:rPr>
                        <a:t>Van der Lee</a:t>
                      </a:r>
                    </a:p>
                  </a:txBody>
                  <a:tcPr/>
                </a:tc>
                <a:tc>
                  <a:txBody>
                    <a:bodyPr/>
                    <a:lstStyle/>
                    <a:p>
                      <a:pPr>
                        <a:lnSpc>
                          <a:spcPct val="150000"/>
                        </a:lnSpc>
                      </a:pPr>
                      <a:endParaRPr lang="nl-NL" sz="140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00667128"/>
                  </a:ext>
                </a:extLst>
              </a:tr>
            </a:tbl>
          </a:graphicData>
        </a:graphic>
      </p:graphicFrame>
    </p:spTree>
    <p:extLst>
      <p:ext uri="{BB962C8B-B14F-4D97-AF65-F5344CB8AC3E}">
        <p14:creationId xmlns:p14="http://schemas.microsoft.com/office/powerpoint/2010/main" val="2809753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8D11D7-87D9-92C2-5C95-F8271CE16207}"/>
            </a:ext>
          </a:extLst>
        </p:cNvPr>
        <p:cNvGrpSpPr/>
        <p:nvPr/>
      </p:nvGrpSpPr>
      <p:grpSpPr>
        <a:xfrm>
          <a:off x="0" y="0"/>
          <a:ext cx="0" cy="0"/>
          <a:chOff x="0" y="0"/>
          <a:chExt cx="0" cy="0"/>
        </a:xfrm>
      </p:grpSpPr>
      <p:pic>
        <p:nvPicPr>
          <p:cNvPr id="5" name="Tijdelijke aanduiding voor afbeelding 4" descr="Afbeelding met buitenshuis, wolk, strand, water&#10;&#10;Door AI gegenereerde inhoud is mogelijk onjuist.">
            <a:extLst>
              <a:ext uri="{FF2B5EF4-FFF2-40B4-BE49-F238E27FC236}">
                <a16:creationId xmlns:a16="http://schemas.microsoft.com/office/drawing/2014/main" id="{5FA86CCD-1529-2038-DF25-E8DD605292CA}"/>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7416" b="7416"/>
          <a:stretch>
            <a:fillRect/>
          </a:stretch>
        </p:blipFill>
        <p:spPr/>
      </p:pic>
      <p:sp>
        <p:nvSpPr>
          <p:cNvPr id="3" name="Tijdelijke aanduiding voor tekst 2">
            <a:extLst>
              <a:ext uri="{FF2B5EF4-FFF2-40B4-BE49-F238E27FC236}">
                <a16:creationId xmlns:a16="http://schemas.microsoft.com/office/drawing/2014/main" id="{9353704E-3B4E-90E3-9D17-11C22C5B9B5E}"/>
              </a:ext>
            </a:extLst>
          </p:cNvPr>
          <p:cNvSpPr>
            <a:spLocks noGrp="1"/>
          </p:cNvSpPr>
          <p:nvPr>
            <p:ph type="body" sz="quarter" idx="44"/>
          </p:nvPr>
        </p:nvSpPr>
        <p:spPr/>
        <p:txBody>
          <a:bodyPr/>
          <a:lstStyle/>
          <a:p>
            <a:r>
              <a:rPr lang="nl-NL" dirty="0"/>
              <a:t>Organisatie</a:t>
            </a:r>
          </a:p>
          <a:p>
            <a:r>
              <a:rPr lang="nl-NL" sz="2000" dirty="0"/>
              <a:t>Hoe werkt het?</a:t>
            </a:r>
          </a:p>
        </p:txBody>
      </p:sp>
    </p:spTree>
    <p:extLst>
      <p:ext uri="{BB962C8B-B14F-4D97-AF65-F5344CB8AC3E}">
        <p14:creationId xmlns:p14="http://schemas.microsoft.com/office/powerpoint/2010/main" val="2492368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E09237-535D-BC09-7F06-7AA16CBABDFB}"/>
            </a:ext>
          </a:extLst>
        </p:cNvPr>
        <p:cNvGrpSpPr/>
        <p:nvPr/>
      </p:nvGrpSpPr>
      <p:grpSpPr>
        <a:xfrm>
          <a:off x="0" y="0"/>
          <a:ext cx="0" cy="0"/>
          <a:chOff x="0" y="0"/>
          <a:chExt cx="0" cy="0"/>
        </a:xfrm>
      </p:grpSpPr>
      <p:sp>
        <p:nvSpPr>
          <p:cNvPr id="2" name="Tijdelijke aanduiding voor verticale tekst 1">
            <a:extLst>
              <a:ext uri="{FF2B5EF4-FFF2-40B4-BE49-F238E27FC236}">
                <a16:creationId xmlns:a16="http://schemas.microsoft.com/office/drawing/2014/main" id="{4C824020-54DD-1F27-19FC-0E4F4EEF9B88}"/>
              </a:ext>
            </a:extLst>
          </p:cNvPr>
          <p:cNvSpPr>
            <a:spLocks noGrp="1"/>
          </p:cNvSpPr>
          <p:nvPr>
            <p:ph type="body" orient="vert" idx="16"/>
          </p:nvPr>
        </p:nvSpPr>
        <p:spPr>
          <a:xfrm>
            <a:off x="720001" y="1201324"/>
            <a:ext cx="7849233" cy="4861994"/>
          </a:xfrm>
        </p:spPr>
        <p:txBody>
          <a:bodyPr vert="horz" lIns="0" tIns="0" rIns="0" bIns="0" numCol="1" spcCol="0" rtlCol="0">
            <a:noAutofit/>
          </a:bodyPr>
          <a:lstStyle/>
          <a:p>
            <a:pPr marL="285750" indent="-285750">
              <a:lnSpc>
                <a:spcPct val="140000"/>
              </a:lnSpc>
              <a:spcAft>
                <a:spcPts val="600"/>
              </a:spcAft>
              <a:buFont typeface="Arial" panose="020B0604020202020204" pitchFamily="34" charset="0"/>
              <a:buChar char="•"/>
            </a:pPr>
            <a:r>
              <a:rPr lang="nl-NL" sz="1800" dirty="0"/>
              <a:t>Heldere organisatiestructuur, </a:t>
            </a:r>
            <a:r>
              <a:rPr lang="nl-NL" sz="1800" i="1" dirty="0"/>
              <a:t>vorm</a:t>
            </a:r>
            <a:r>
              <a:rPr lang="nl-NL" sz="1800" dirty="0"/>
              <a:t> voldoet in principe.</a:t>
            </a:r>
          </a:p>
          <a:p>
            <a:pPr marL="285750" indent="-285750">
              <a:lnSpc>
                <a:spcPct val="140000"/>
              </a:lnSpc>
              <a:spcAft>
                <a:spcPts val="600"/>
              </a:spcAft>
              <a:buFont typeface="Arial" panose="020B0604020202020204" pitchFamily="34" charset="0"/>
              <a:buChar char="•"/>
            </a:pPr>
            <a:r>
              <a:rPr lang="nl-NL" sz="1800" dirty="0"/>
              <a:t>Werkgroepen ondersteunen het Overlegorgaan en werken aan inhoudelijke stukken, zoals bijv. het ambitieplan.</a:t>
            </a:r>
          </a:p>
          <a:p>
            <a:pPr marL="285750" indent="-285750">
              <a:lnSpc>
                <a:spcPct val="140000"/>
              </a:lnSpc>
              <a:spcAft>
                <a:spcPts val="600"/>
              </a:spcAft>
              <a:buFont typeface="Arial" panose="020B0604020202020204" pitchFamily="34" charset="0"/>
              <a:buChar char="•"/>
            </a:pPr>
            <a:r>
              <a:rPr lang="nl-NL" sz="1800" dirty="0"/>
              <a:t>Deelnemers waarderen het Overlegorgaan: sfeer en setting.</a:t>
            </a:r>
          </a:p>
          <a:p>
            <a:pPr marL="285750" indent="-285750">
              <a:lnSpc>
                <a:spcPct val="140000"/>
              </a:lnSpc>
              <a:spcAft>
                <a:spcPts val="600"/>
              </a:spcAft>
              <a:buFont typeface="Arial" panose="020B0604020202020204" pitchFamily="34" charset="0"/>
              <a:buChar char="•"/>
            </a:pPr>
            <a:r>
              <a:rPr lang="nl-NL" sz="1800" dirty="0"/>
              <a:t>Echter: afzeggen is te </a:t>
            </a:r>
            <a:r>
              <a:rPr lang="nl-NL" sz="1800" dirty="0">
                <a:solidFill>
                  <a:schemeClr val="tx1"/>
                </a:solidFill>
              </a:rPr>
              <a:t>laagdrempelig, wisselingen, bestuurlijke vertegenwoordiging vraagt aandacht</a:t>
            </a:r>
          </a:p>
          <a:p>
            <a:pPr marL="285750" indent="-285750">
              <a:lnSpc>
                <a:spcPct val="140000"/>
              </a:lnSpc>
              <a:spcAft>
                <a:spcPts val="600"/>
              </a:spcAft>
              <a:buFont typeface="Arial" panose="020B0604020202020204" pitchFamily="34" charset="0"/>
              <a:buChar char="•"/>
            </a:pPr>
            <a:r>
              <a:rPr lang="nl-NL" sz="1800" dirty="0">
                <a:solidFill>
                  <a:schemeClr val="tx1"/>
                </a:solidFill>
              </a:rPr>
              <a:t>Er is een duidelijke wens om weer meer inspiratie en inhoudelijke verdieping terug te brengen in het Overlegorgaan (te veel formele agendapunten).</a:t>
            </a:r>
          </a:p>
          <a:p>
            <a:pPr marL="285750" indent="-285750">
              <a:lnSpc>
                <a:spcPct val="140000"/>
              </a:lnSpc>
              <a:spcAft>
                <a:spcPts val="600"/>
              </a:spcAft>
              <a:buFont typeface="Arial" panose="020B0604020202020204" pitchFamily="34" charset="0"/>
              <a:buChar char="•"/>
            </a:pPr>
            <a:r>
              <a:rPr lang="nl-NL" sz="1800" dirty="0">
                <a:solidFill>
                  <a:schemeClr val="tx1"/>
                </a:solidFill>
              </a:rPr>
              <a:t>Er is onder inwoners waardering voor het bestaan van de publieksavond: “We willen het niet kwijt.” Tegelijkertijd blijkt de huidige vorm onvoldoende effectief en inspirerend voor een brede groep deelnemers.</a:t>
            </a:r>
          </a:p>
          <a:p>
            <a:pPr marL="285750" indent="-285750">
              <a:lnSpc>
                <a:spcPct val="140000"/>
              </a:lnSpc>
              <a:spcAft>
                <a:spcPts val="600"/>
              </a:spcAft>
              <a:buFont typeface="Arial" panose="020B0604020202020204" pitchFamily="34" charset="0"/>
              <a:buChar char="•"/>
            </a:pPr>
            <a:endParaRPr lang="nl-NL" sz="1400" dirty="0"/>
          </a:p>
          <a:p>
            <a:pPr marL="285750" indent="-285750">
              <a:lnSpc>
                <a:spcPct val="140000"/>
              </a:lnSpc>
              <a:spcAft>
                <a:spcPts val="600"/>
              </a:spcAft>
              <a:buFont typeface="Arial" panose="020B0604020202020204" pitchFamily="34" charset="0"/>
              <a:buChar char="•"/>
            </a:pPr>
            <a:endParaRPr lang="nl-NL" sz="1400" dirty="0"/>
          </a:p>
          <a:p>
            <a:pPr>
              <a:lnSpc>
                <a:spcPct val="140000"/>
              </a:lnSpc>
              <a:spcAft>
                <a:spcPts val="600"/>
              </a:spcAft>
            </a:pPr>
            <a:endParaRPr lang="nl-NL" sz="1400" dirty="0"/>
          </a:p>
          <a:p>
            <a:pPr>
              <a:lnSpc>
                <a:spcPct val="140000"/>
              </a:lnSpc>
              <a:spcAft>
                <a:spcPts val="600"/>
              </a:spcAft>
            </a:pPr>
            <a:br>
              <a:rPr lang="nl-NL" sz="1200" dirty="0"/>
            </a:br>
            <a:endParaRPr lang="nl-NL" sz="1200" dirty="0">
              <a:highlight>
                <a:srgbClr val="FFFF00"/>
              </a:highlight>
            </a:endParaRPr>
          </a:p>
        </p:txBody>
      </p:sp>
      <p:sp>
        <p:nvSpPr>
          <p:cNvPr id="3" name="Titel 2">
            <a:extLst>
              <a:ext uri="{FF2B5EF4-FFF2-40B4-BE49-F238E27FC236}">
                <a16:creationId xmlns:a16="http://schemas.microsoft.com/office/drawing/2014/main" id="{812B4049-431C-93F0-B0BE-8DA77DDEEFA6}"/>
              </a:ext>
            </a:extLst>
          </p:cNvPr>
          <p:cNvSpPr>
            <a:spLocks noGrp="1"/>
          </p:cNvSpPr>
          <p:nvPr>
            <p:ph type="title"/>
          </p:nvPr>
        </p:nvSpPr>
        <p:spPr>
          <a:xfrm>
            <a:off x="720001" y="498852"/>
            <a:ext cx="6661300" cy="577659"/>
          </a:xfrm>
        </p:spPr>
        <p:txBody>
          <a:bodyPr anchor="t">
            <a:normAutofit/>
          </a:bodyPr>
          <a:lstStyle/>
          <a:p>
            <a:r>
              <a:rPr lang="nl-NL" sz="2800" dirty="0"/>
              <a:t>Organisatie</a:t>
            </a:r>
            <a:r>
              <a:rPr lang="nl-NL" sz="2800"/>
              <a:t> algemeen</a:t>
            </a:r>
            <a:endParaRPr lang="nl-NL" sz="2800" dirty="0"/>
          </a:p>
        </p:txBody>
      </p:sp>
      <p:pic>
        <p:nvPicPr>
          <p:cNvPr id="6" name="Afbeelding 5">
            <a:extLst>
              <a:ext uri="{FF2B5EF4-FFF2-40B4-BE49-F238E27FC236}">
                <a16:creationId xmlns:a16="http://schemas.microsoft.com/office/drawing/2014/main" id="{3CC6F692-575D-7EE1-77F8-703B2220007A}"/>
              </a:ext>
            </a:extLst>
          </p:cNvPr>
          <p:cNvPicPr>
            <a:picLocks noChangeAspect="1"/>
          </p:cNvPicPr>
          <p:nvPr/>
        </p:nvPicPr>
        <p:blipFill>
          <a:blip r:embed="rId3"/>
          <a:stretch>
            <a:fillRect/>
          </a:stretch>
        </p:blipFill>
        <p:spPr>
          <a:xfrm>
            <a:off x="8876819" y="4593201"/>
            <a:ext cx="3315181" cy="2264799"/>
          </a:xfrm>
          <a:prstGeom prst="rect">
            <a:avLst/>
          </a:prstGeom>
        </p:spPr>
      </p:pic>
    </p:spTree>
    <p:extLst>
      <p:ext uri="{BB962C8B-B14F-4D97-AF65-F5344CB8AC3E}">
        <p14:creationId xmlns:p14="http://schemas.microsoft.com/office/powerpoint/2010/main" val="3300154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9FF7B6-CB15-B3EF-A3DE-E8926A3E4F9C}"/>
            </a:ext>
          </a:extLst>
        </p:cNvPr>
        <p:cNvGrpSpPr/>
        <p:nvPr/>
      </p:nvGrpSpPr>
      <p:grpSpPr>
        <a:xfrm>
          <a:off x="0" y="0"/>
          <a:ext cx="0" cy="0"/>
          <a:chOff x="0" y="0"/>
          <a:chExt cx="0" cy="0"/>
        </a:xfrm>
      </p:grpSpPr>
      <p:pic>
        <p:nvPicPr>
          <p:cNvPr id="5" name="Tijdelijke aanduiding voor afbeelding 4" descr="Afbeelding met gras, water, buitenshuis, hemel&#10;&#10;Door AI gegenereerde inhoud is mogelijk onjuist.">
            <a:extLst>
              <a:ext uri="{FF2B5EF4-FFF2-40B4-BE49-F238E27FC236}">
                <a16:creationId xmlns:a16="http://schemas.microsoft.com/office/drawing/2014/main" id="{D88EBD6C-BFA3-ED2F-9DAC-DE91A079A4F3}"/>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3339" r="13339"/>
          <a:stretch>
            <a:fillRect/>
          </a:stretch>
        </p:blipFill>
        <p:spPr/>
      </p:pic>
      <p:sp>
        <p:nvSpPr>
          <p:cNvPr id="3" name="Tijdelijke aanduiding voor tekst 2">
            <a:extLst>
              <a:ext uri="{FF2B5EF4-FFF2-40B4-BE49-F238E27FC236}">
                <a16:creationId xmlns:a16="http://schemas.microsoft.com/office/drawing/2014/main" id="{5B2E11C6-2F3E-FA2D-2462-8D31928DD09A}"/>
              </a:ext>
            </a:extLst>
          </p:cNvPr>
          <p:cNvSpPr>
            <a:spLocks noGrp="1"/>
          </p:cNvSpPr>
          <p:nvPr>
            <p:ph type="body" sz="quarter" idx="44"/>
          </p:nvPr>
        </p:nvSpPr>
        <p:spPr/>
        <p:txBody>
          <a:bodyPr/>
          <a:lstStyle/>
          <a:p>
            <a:r>
              <a:rPr lang="nl-NL" sz="2600"/>
              <a:t>Bevindingen uit de gesprekken </a:t>
            </a:r>
          </a:p>
          <a:p>
            <a:pPr marL="285750" indent="-285750">
              <a:buFont typeface="Arial" panose="020B0604020202020204" pitchFamily="34" charset="0"/>
              <a:buChar char="•"/>
            </a:pPr>
            <a:r>
              <a:rPr lang="nl-NL" sz="1800"/>
              <a:t>Frisse start</a:t>
            </a:r>
          </a:p>
          <a:p>
            <a:pPr marL="285750" indent="-285750">
              <a:buFont typeface="Arial" panose="020B0604020202020204" pitchFamily="34" charset="0"/>
              <a:buChar char="•"/>
            </a:pPr>
            <a:r>
              <a:rPr lang="nl-NL" sz="1800"/>
              <a:t>Wisselwerking bewoners en beheer</a:t>
            </a:r>
          </a:p>
          <a:p>
            <a:pPr marL="285750" indent="-285750">
              <a:buFont typeface="Arial" panose="020B0604020202020204" pitchFamily="34" charset="0"/>
              <a:buChar char="•"/>
            </a:pPr>
            <a:r>
              <a:rPr lang="nl-NL" sz="1800"/>
              <a:t>Actief waarderen inbreng van eilanders</a:t>
            </a:r>
          </a:p>
          <a:p>
            <a:pPr marL="285750" indent="-285750">
              <a:buFont typeface="Arial" panose="020B0604020202020204" pitchFamily="34" charset="0"/>
              <a:buChar char="•"/>
            </a:pPr>
            <a:r>
              <a:rPr lang="nl-NL" sz="1800"/>
              <a:t>Zichtbaarheid</a:t>
            </a:r>
          </a:p>
          <a:p>
            <a:pPr marL="285750" indent="-285750">
              <a:buFont typeface="Arial" panose="020B0604020202020204" pitchFamily="34" charset="0"/>
              <a:buChar char="•"/>
            </a:pPr>
            <a:r>
              <a:rPr lang="nl-NL" sz="1800"/>
              <a:t>Borging van afspraken</a:t>
            </a:r>
          </a:p>
        </p:txBody>
      </p:sp>
    </p:spTree>
    <p:extLst>
      <p:ext uri="{BB962C8B-B14F-4D97-AF65-F5344CB8AC3E}">
        <p14:creationId xmlns:p14="http://schemas.microsoft.com/office/powerpoint/2010/main" val="1848967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13DA22-5517-CF60-7F11-F26774D03130}"/>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5E186583-B6CA-F830-56E8-023EFF9A576D}"/>
              </a:ext>
            </a:extLst>
          </p:cNvPr>
          <p:cNvSpPr>
            <a:spLocks noGrp="1"/>
          </p:cNvSpPr>
          <p:nvPr>
            <p:ph type="title"/>
          </p:nvPr>
        </p:nvSpPr>
        <p:spPr/>
        <p:txBody>
          <a:bodyPr anchor="t">
            <a:normAutofit/>
          </a:bodyPr>
          <a:lstStyle/>
          <a:p>
            <a:r>
              <a:rPr lang="nl-NL" sz="2800"/>
              <a:t>Behoefte aan frisse start (en streep eronder)</a:t>
            </a:r>
          </a:p>
        </p:txBody>
      </p:sp>
      <p:sp>
        <p:nvSpPr>
          <p:cNvPr id="2" name="Tijdelijke aanduiding voor verticale tekst 1">
            <a:extLst>
              <a:ext uri="{FF2B5EF4-FFF2-40B4-BE49-F238E27FC236}">
                <a16:creationId xmlns:a16="http://schemas.microsoft.com/office/drawing/2014/main" id="{556346BA-653E-A85A-43D9-1FE3FA9AC582}"/>
              </a:ext>
            </a:extLst>
          </p:cNvPr>
          <p:cNvSpPr>
            <a:spLocks noGrp="1"/>
          </p:cNvSpPr>
          <p:nvPr>
            <p:ph type="body" orient="vert" idx="1"/>
          </p:nvPr>
        </p:nvSpPr>
        <p:spPr>
          <a:xfrm>
            <a:off x="716632" y="1316736"/>
            <a:ext cx="10430339" cy="4760892"/>
          </a:xfrm>
        </p:spPr>
        <p:txBody>
          <a:bodyPr vert="horz" lIns="0" tIns="0" rIns="0" bIns="0" numCol="1" spcCol="360000" rtlCol="0">
            <a:noAutofit/>
          </a:bodyPr>
          <a:lstStyle/>
          <a:p>
            <a:pPr marL="285750" indent="-285750">
              <a:lnSpc>
                <a:spcPct val="140000"/>
              </a:lnSpc>
              <a:spcAft>
                <a:spcPts val="600"/>
              </a:spcAft>
              <a:buFont typeface="Arial" panose="020B0604020202020204" pitchFamily="34" charset="0"/>
              <a:buChar char="•"/>
            </a:pPr>
            <a:r>
              <a:rPr lang="nl-NL" sz="1800"/>
              <a:t>Zowel bij inwoners als leden van het overleg orgaan is er behoefte aan een </a:t>
            </a:r>
            <a:r>
              <a:rPr lang="nl-NL" sz="1800" i="1"/>
              <a:t>‘frisse start’.</a:t>
            </a:r>
            <a:r>
              <a:rPr lang="nl-NL" sz="1800"/>
              <a:t> </a:t>
            </a:r>
          </a:p>
          <a:p>
            <a:pPr marL="285750" indent="-285750">
              <a:lnSpc>
                <a:spcPct val="140000"/>
              </a:lnSpc>
              <a:spcAft>
                <a:spcPts val="600"/>
              </a:spcAft>
              <a:buFont typeface="Arial" panose="020B0604020202020204" pitchFamily="34" charset="0"/>
              <a:buChar char="•"/>
            </a:pPr>
            <a:r>
              <a:rPr lang="nl-NL" sz="1800"/>
              <a:t>De relatie tussen inwoners en de beheerder stond de afgelopen jaren regelmatig onder druk. Er zijn het afgelopen jaar al stappen in de goede richting zijn gezet (nieuwsbrief, verbindende rol secretaris en de voorzitter, inhoudelijk themagesprekken zoals begrazing).</a:t>
            </a:r>
          </a:p>
          <a:p>
            <a:pPr marL="285750" indent="-285750">
              <a:lnSpc>
                <a:spcPct val="140000"/>
              </a:lnSpc>
              <a:spcAft>
                <a:spcPts val="600"/>
              </a:spcAft>
              <a:buFont typeface="Arial" panose="020B0604020202020204" pitchFamily="34" charset="0"/>
              <a:buChar char="•"/>
            </a:pPr>
            <a:r>
              <a:rPr lang="nl-NL" sz="1800"/>
              <a:t>Momentum om oude discussies achter te laten en gezamenlijk te bouwen aan een nieuw verhaal voor Nationaal Park Schiermonnikoog.</a:t>
            </a:r>
          </a:p>
          <a:p>
            <a:pPr marL="285750" indent="-285750">
              <a:lnSpc>
                <a:spcPct val="140000"/>
              </a:lnSpc>
              <a:spcAft>
                <a:spcPts val="600"/>
              </a:spcAft>
              <a:buFont typeface="Arial" panose="020B0604020202020204" pitchFamily="34" charset="0"/>
              <a:buChar char="•"/>
            </a:pPr>
            <a:r>
              <a:rPr lang="nl-NL" sz="1800"/>
              <a:t>Samen met inwoners die al langere tijd betrokken zijn, EN nieuwe generaties zoals jonge ondernemers op het eiland.</a:t>
            </a:r>
          </a:p>
          <a:p>
            <a:pPr marL="285750" indent="-285750">
              <a:lnSpc>
                <a:spcPct val="140000"/>
              </a:lnSpc>
              <a:spcAft>
                <a:spcPts val="600"/>
              </a:spcAft>
              <a:buFont typeface="Arial" panose="020B0604020202020204" pitchFamily="34" charset="0"/>
              <a:buChar char="•"/>
            </a:pPr>
            <a:r>
              <a:rPr lang="nl-NL" sz="1800"/>
              <a:t>Eilanders zijn onverminderd trots op het eiland, deze trots zou er ook weer voor het Nationaal Park moeten komen. </a:t>
            </a:r>
          </a:p>
          <a:p>
            <a:pPr marL="285750" indent="-285750">
              <a:lnSpc>
                <a:spcPct val="140000"/>
              </a:lnSpc>
              <a:spcAft>
                <a:spcPts val="600"/>
              </a:spcAft>
              <a:buFont typeface="Arial" panose="020B0604020202020204" pitchFamily="34" charset="0"/>
              <a:buChar char="•"/>
            </a:pPr>
            <a:r>
              <a:rPr lang="nl-NL" sz="1800"/>
              <a:t>Dit vraagt om inspanning van twee kanten: van het Nationaal Park om inwoners op een juiste/goede manier te betrekken, van inwoners om </a:t>
            </a:r>
            <a:r>
              <a:rPr lang="nl-NL" sz="1800" err="1"/>
              <a:t>negativiteit</a:t>
            </a:r>
            <a:r>
              <a:rPr lang="nl-NL" sz="1800"/>
              <a:t> uit het verleden los te laten,. </a:t>
            </a:r>
            <a:br>
              <a:rPr lang="nl-NL" sz="1200" dirty="0"/>
            </a:br>
            <a:br>
              <a:rPr lang="nl-NL" sz="1200" dirty="0"/>
            </a:br>
            <a:br>
              <a:rPr lang="nl-NL" sz="1200" dirty="0"/>
            </a:br>
            <a:br>
              <a:rPr lang="nl-NL" sz="1200" dirty="0"/>
            </a:br>
            <a:endParaRPr lang="nl-NL" sz="2000" dirty="0"/>
          </a:p>
        </p:txBody>
      </p:sp>
    </p:spTree>
    <p:extLst>
      <p:ext uri="{BB962C8B-B14F-4D97-AF65-F5344CB8AC3E}">
        <p14:creationId xmlns:p14="http://schemas.microsoft.com/office/powerpoint/2010/main" val="1995686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Wing Sjabloon met logo">
  <a:themeElements>
    <a:clrScheme name="Wing thema">
      <a:dk1>
        <a:srgbClr val="000000"/>
      </a:dk1>
      <a:lt1>
        <a:srgbClr val="FFFFFF"/>
      </a:lt1>
      <a:dk2>
        <a:srgbClr val="73797D"/>
      </a:dk2>
      <a:lt2>
        <a:srgbClr val="939598"/>
      </a:lt2>
      <a:accent1>
        <a:srgbClr val="46797C"/>
      </a:accent1>
      <a:accent2>
        <a:srgbClr val="8EBBB6"/>
      </a:accent2>
      <a:accent3>
        <a:srgbClr val="B2A69C"/>
      </a:accent3>
      <a:accent4>
        <a:srgbClr val="F3EEDB"/>
      </a:accent4>
      <a:accent5>
        <a:srgbClr val="D6C271"/>
      </a:accent5>
      <a:accent6>
        <a:srgbClr val="C3124D"/>
      </a:accent6>
      <a:hlink>
        <a:srgbClr val="46797C"/>
      </a:hlink>
      <a:folHlink>
        <a:srgbClr val="46797C"/>
      </a:folHlink>
    </a:clrScheme>
    <a:fontScheme name="Aangepast 29">
      <a:majorFont>
        <a:latin typeface="Microsoft JhengHei Light"/>
        <a:ea typeface=""/>
        <a:cs typeface=""/>
      </a:majorFont>
      <a:minorFont>
        <a:latin typeface="Microsoft JhengHei Light"/>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lIns="108000" tIns="108000" rIns="108000" bIns="108000" rtlCol="0" anchor="ctr"/>
      <a:lstStyle>
        <a:defPPr algn="ctr">
          <a:defRPr sz="1400" dirty="0"/>
        </a:defPPr>
      </a:lstStyle>
      <a:style>
        <a:lnRef idx="2">
          <a:schemeClr val="accent1">
            <a:shade val="50000"/>
          </a:schemeClr>
        </a:lnRef>
        <a:fillRef idx="1">
          <a:schemeClr val="accent1"/>
        </a:fillRef>
        <a:effectRef idx="0">
          <a:schemeClr val="accent1"/>
        </a:effectRef>
        <a:fontRef idx="minor">
          <a:schemeClr val="lt1"/>
        </a:fontRef>
      </a:style>
    </a:spDef>
    <a:txDef>
      <a:spPr>
        <a:solidFill>
          <a:srgbClr val="467A7C">
            <a:alpha val="80197"/>
          </a:srgbClr>
        </a:solidFill>
      </a:spPr>
      <a:bodyPr wrap="square" lIns="0" tIns="0" rIns="0" bIns="0" rtlCol="0" anchor="t">
        <a:spAutoFit/>
      </a:bodyPr>
      <a:lstStyle>
        <a:defPPr algn="l">
          <a:defRPr sz="1600" dirty="0" smtClean="0">
            <a:solidFill>
              <a:schemeClr val="tx2"/>
            </a:solidFill>
          </a:defRPr>
        </a:defPPr>
      </a:lstStyle>
    </a:txDef>
  </a:objectDefaults>
  <a:extraClrSchemeLst/>
  <a:extLst>
    <a:ext uri="{05A4C25C-085E-4340-85A3-A5531E510DB2}">
      <thm15:themeFamily xmlns:thm15="http://schemas.microsoft.com/office/thememl/2012/main" name="slides gesprekken" id="{18B9A223-2F24-4DE7-9FAA-B660FED19600}" vid="{D8F15DBA-3C1D-4221-998D-E673B9F2CDDA}"/>
    </a:ext>
  </a:extLst>
</a:theme>
</file>

<file path=ppt/theme/theme2.xml><?xml version="1.0" encoding="utf-8"?>
<a:theme xmlns:a="http://schemas.openxmlformats.org/drawingml/2006/main" name="2_Wing Sjabloon zonder logo">
  <a:themeElements>
    <a:clrScheme name="Wing thema">
      <a:dk1>
        <a:srgbClr val="000000"/>
      </a:dk1>
      <a:lt1>
        <a:srgbClr val="FFFFFF"/>
      </a:lt1>
      <a:dk2>
        <a:srgbClr val="73797D"/>
      </a:dk2>
      <a:lt2>
        <a:srgbClr val="939598"/>
      </a:lt2>
      <a:accent1>
        <a:srgbClr val="46797C"/>
      </a:accent1>
      <a:accent2>
        <a:srgbClr val="8EBBB6"/>
      </a:accent2>
      <a:accent3>
        <a:srgbClr val="B2A69C"/>
      </a:accent3>
      <a:accent4>
        <a:srgbClr val="F3EEDB"/>
      </a:accent4>
      <a:accent5>
        <a:srgbClr val="D6C271"/>
      </a:accent5>
      <a:accent6>
        <a:srgbClr val="C3124D"/>
      </a:accent6>
      <a:hlink>
        <a:srgbClr val="46797C"/>
      </a:hlink>
      <a:folHlink>
        <a:srgbClr val="46797C"/>
      </a:folHlink>
    </a:clrScheme>
    <a:fontScheme name="Aangepast 29">
      <a:majorFont>
        <a:latin typeface="Microsoft JhengHei Light"/>
        <a:ea typeface=""/>
        <a:cs typeface=""/>
      </a:majorFont>
      <a:minorFont>
        <a:latin typeface="Microsoft JhengHei Light"/>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lIns="108000" tIns="108000" rIns="108000" bIns="108000" rtlCol="0" anchor="ctr"/>
      <a:lstStyle>
        <a:defPPr algn="ctr">
          <a:defRPr sz="1400" dirty="0"/>
        </a:defPPr>
      </a:lstStyle>
      <a:style>
        <a:lnRef idx="2">
          <a:schemeClr val="accent1">
            <a:shade val="50000"/>
          </a:schemeClr>
        </a:lnRef>
        <a:fillRef idx="1">
          <a:schemeClr val="accent1"/>
        </a:fillRef>
        <a:effectRef idx="0">
          <a:schemeClr val="accent1"/>
        </a:effectRef>
        <a:fontRef idx="minor">
          <a:schemeClr val="lt1"/>
        </a:fontRef>
      </a:style>
    </a:spDef>
    <a:txDef>
      <a:spPr>
        <a:solidFill>
          <a:srgbClr val="467A7C">
            <a:alpha val="80197"/>
          </a:srgbClr>
        </a:solidFill>
      </a:spPr>
      <a:bodyPr wrap="square" lIns="0" tIns="0" rIns="0" bIns="0" rtlCol="0" anchor="t">
        <a:spAutoFit/>
      </a:bodyPr>
      <a:lstStyle>
        <a:defPPr algn="l">
          <a:defRPr sz="1600" dirty="0" smtClean="0">
            <a:solidFill>
              <a:schemeClr val="tx2"/>
            </a:solidFill>
          </a:defRPr>
        </a:defPPr>
      </a:lstStyle>
    </a:txDef>
  </a:objectDefaults>
  <a:extraClrSchemeLst/>
  <a:extLst>
    <a:ext uri="{05A4C25C-085E-4340-85A3-A5531E510DB2}">
      <thm15:themeFamily xmlns:thm15="http://schemas.microsoft.com/office/thememl/2012/main" name="slides gesprekken" id="{18B9A223-2F24-4DE7-9FAA-B660FED19600}" vid="{74A988E3-3A82-4EC8-B924-91276365BCF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633cea06-3563-43f6-bb43-6d04906e15a7" xsi:nil="true"/>
    <lcf76f155ced4ddcb4097134ff3c332f xmlns="e773abf0-787f-4d4e-8bdd-dc1e226a94e9">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7FBE860B37C174B837EB6022E3FA6BF" ma:contentTypeVersion="16" ma:contentTypeDescription="Create a new document." ma:contentTypeScope="" ma:versionID="a64eb44ebea5d67b60b7351f342d1c0a">
  <xsd:schema xmlns:xsd="http://www.w3.org/2001/XMLSchema" xmlns:xs="http://www.w3.org/2001/XMLSchema" xmlns:p="http://schemas.microsoft.com/office/2006/metadata/properties" xmlns:ns2="e773abf0-787f-4d4e-8bdd-dc1e226a94e9" xmlns:ns3="633cea06-3563-43f6-bb43-6d04906e15a7" targetNamespace="http://schemas.microsoft.com/office/2006/metadata/properties" ma:root="true" ma:fieldsID="e76d21aef9f65cb82fd81574ad5222ba" ns2:_="" ns3:_="">
    <xsd:import namespace="e773abf0-787f-4d4e-8bdd-dc1e226a94e9"/>
    <xsd:import namespace="633cea06-3563-43f6-bb43-6d04906e15a7"/>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MediaServiceLocation" minOccurs="0"/>
                <xsd:element ref="ns2:MediaServiceSearchProperties"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73abf0-787f-4d4e-8bdd-dc1e226a94e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8e558bfb-ac6a-4f50-abfe-91a9885759b7" ma:termSetId="09814cd3-568e-fe90-9814-8d621ff8fb84" ma:anchorId="fba54fb3-c3e1-fe81-a776-ca4b69148c4d" ma:open="true" ma:isKeyword="false">
      <xsd:complexType>
        <xsd:sequence>
          <xsd:element ref="pc:Terms" minOccurs="0" maxOccurs="1"/>
        </xsd:sequence>
      </xsd:complex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33cea06-3563-43f6-bb43-6d04906e15a7"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d915f080-e580-4403-894d-68174b7020bf}" ma:internalName="TaxCatchAll" ma:showField="CatchAllData" ma:web="633cea06-3563-43f6-bb43-6d04906e15a7">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6CDF72E-1A7D-4089-A28A-0AA9689E8391}">
  <ds:schemaRefs>
    <ds:schemaRef ds:uri="http://schemas.microsoft.com/sharepoint/v3/contenttype/forms"/>
  </ds:schemaRefs>
</ds:datastoreItem>
</file>

<file path=customXml/itemProps2.xml><?xml version="1.0" encoding="utf-8"?>
<ds:datastoreItem xmlns:ds="http://schemas.openxmlformats.org/officeDocument/2006/customXml" ds:itemID="{1F1D709A-82E2-4719-B33A-F641EC1061B9}">
  <ds:schemaRefs>
    <ds:schemaRef ds:uri="http://schemas.microsoft.com/office/2006/documentManagement/types"/>
    <ds:schemaRef ds:uri="http://schemas.microsoft.com/office/infopath/2007/PartnerControls"/>
    <ds:schemaRef ds:uri="http://purl.org/dc/terms/"/>
    <ds:schemaRef ds:uri="http://schemas.openxmlformats.org/package/2006/metadata/core-properties"/>
    <ds:schemaRef ds:uri="http://schemas.microsoft.com/office/2006/metadata/properties"/>
    <ds:schemaRef ds:uri="http://purl.org/dc/dcmitype/"/>
    <ds:schemaRef ds:uri="http://purl.org/dc/elements/1.1/"/>
    <ds:schemaRef ds:uri="633cea06-3563-43f6-bb43-6d04906e15a7"/>
    <ds:schemaRef ds:uri="e773abf0-787f-4d4e-8bdd-dc1e226a94e9"/>
    <ds:schemaRef ds:uri="http://www.w3.org/XML/1998/namespace"/>
  </ds:schemaRefs>
</ds:datastoreItem>
</file>

<file path=customXml/itemProps3.xml><?xml version="1.0" encoding="utf-8"?>
<ds:datastoreItem xmlns:ds="http://schemas.openxmlformats.org/officeDocument/2006/customXml" ds:itemID="{84C13B9E-1499-421B-A9D8-51D7DBA82AF6}">
  <ds:schemaRefs>
    <ds:schemaRef ds:uri="633cea06-3563-43f6-bb43-6d04906e15a7"/>
    <ds:schemaRef ds:uri="e773abf0-787f-4d4e-8bdd-dc1e226a94e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slides gesprekken</Template>
  <TotalTime>3225</TotalTime>
  <Words>1700</Words>
  <Application>Microsoft Office PowerPoint</Application>
  <PresentationFormat>Breedbeeld</PresentationFormat>
  <Paragraphs>217</Paragraphs>
  <Slides>23</Slides>
  <Notes>15</Notes>
  <HiddenSlides>0</HiddenSlides>
  <MMClips>0</MMClips>
  <ScaleCrop>false</ScaleCrop>
  <HeadingPairs>
    <vt:vector size="8" baseType="variant">
      <vt:variant>
        <vt:lpstr>Gebruikte lettertypen</vt:lpstr>
      </vt:variant>
      <vt:variant>
        <vt:i4>6</vt:i4>
      </vt:variant>
      <vt:variant>
        <vt:lpstr>Thema</vt:lpstr>
      </vt:variant>
      <vt:variant>
        <vt:i4>2</vt:i4>
      </vt:variant>
      <vt:variant>
        <vt:lpstr>Ingesloten OLE-bronprogramma's</vt:lpstr>
      </vt:variant>
      <vt:variant>
        <vt:i4>1</vt:i4>
      </vt:variant>
      <vt:variant>
        <vt:lpstr>Diatitels</vt:lpstr>
      </vt:variant>
      <vt:variant>
        <vt:i4>23</vt:i4>
      </vt:variant>
    </vt:vector>
  </HeadingPairs>
  <TitlesOfParts>
    <vt:vector size="32" baseType="lpstr">
      <vt:lpstr>Microsoft JhengHei Light</vt:lpstr>
      <vt:lpstr>Arial</vt:lpstr>
      <vt:lpstr>Calibri</vt:lpstr>
      <vt:lpstr>Systeemlettertype regulier</vt:lpstr>
      <vt:lpstr>Ubuntu</vt:lpstr>
      <vt:lpstr>Wingdings</vt:lpstr>
      <vt:lpstr>Wing Sjabloon met logo</vt:lpstr>
      <vt:lpstr>2_Wing Sjabloon zonder logo</vt:lpstr>
      <vt:lpstr>think-cell Slide</vt:lpstr>
      <vt:lpstr>PowerPoint-presentatie</vt:lpstr>
      <vt:lpstr>Aanleiding en vraag</vt:lpstr>
      <vt:lpstr>Achtergrond </vt:lpstr>
      <vt:lpstr>Stappen evaluatie</vt:lpstr>
      <vt:lpstr>Geïnterviewden </vt:lpstr>
      <vt:lpstr>PowerPoint-presentatie</vt:lpstr>
      <vt:lpstr>Organisatie algemeen</vt:lpstr>
      <vt:lpstr>PowerPoint-presentatie</vt:lpstr>
      <vt:lpstr>Behoefte aan frisse start (en streep eronder)</vt:lpstr>
      <vt:lpstr>Wisselwerking bewoners en beheer </vt:lpstr>
      <vt:lpstr>Actief waarderen inbreng eilanders</vt:lpstr>
      <vt:lpstr>Zichtbaarheid</vt:lpstr>
      <vt:lpstr>Borging van afspraken</vt:lpstr>
      <vt:lpstr>PowerPoint-presentatie</vt:lpstr>
      <vt:lpstr>Ter bespreking in Overlegorgaan: vragen</vt:lpstr>
      <vt:lpstr>Hoe brengen we inspiratie terug in het overleg?</vt:lpstr>
      <vt:lpstr>Betrekken en waarderen bewoners? </vt:lpstr>
      <vt:lpstr>Zichtbaarheid van het Nationaal park en duidelijkheid naar bewoners</vt:lpstr>
      <vt:lpstr>Rol van de terreinbeheerder op het eiland </vt:lpstr>
      <vt:lpstr>Borging van afspraken</vt:lpstr>
      <vt:lpstr>PowerPoint-presentatie</vt:lpstr>
      <vt:lpstr>Vervolg</vt:lpstr>
      <vt:lpstr>Voor info/suggesties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Els Wouda</dc:creator>
  <cp:lastModifiedBy>Els Wouda</cp:lastModifiedBy>
  <cp:revision>2</cp:revision>
  <dcterms:created xsi:type="dcterms:W3CDTF">2024-03-22T08:03:25Z</dcterms:created>
  <dcterms:modified xsi:type="dcterms:W3CDTF">2025-05-22T15:27:45Z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0x01010087FBE860B37C174B837EB6022E3FA6BF</vt:lpwstr>
  </property>
  <property fmtid="{D5CDD505-2E9C-101B-9397-08002B2CF9AE}" pid="3" name="_dlc_DocIdItemGuid">
    <vt:lpwstr>12d13124-4146-4661-a8ba-adfee1df5d31</vt:lpwstr>
  </property>
  <property fmtid="{D5CDD505-2E9C-101B-9397-08002B2CF9AE}" pid="4" name="MediaServiceImageTags">
    <vt:lpwstr/>
  </property>
</Properties>
</file>